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58" r:id="rId6"/>
    <p:sldId id="259" r:id="rId7"/>
    <p:sldId id="260" r:id="rId8"/>
    <p:sldId id="283" r:id="rId9"/>
    <p:sldId id="265" r:id="rId10"/>
    <p:sldId id="284" r:id="rId11"/>
    <p:sldId id="285" r:id="rId12"/>
    <p:sldId id="286" r:id="rId13"/>
    <p:sldId id="287" r:id="rId14"/>
    <p:sldId id="288" r:id="rId15"/>
    <p:sldId id="289" r:id="rId16"/>
    <p:sldId id="290" r:id="rId17"/>
    <p:sldId id="291" r:id="rId18"/>
    <p:sldId id="292" r:id="rId19"/>
    <p:sldId id="261" r:id="rId20"/>
    <p:sldId id="262" r:id="rId21"/>
    <p:sldId id="263" r:id="rId22"/>
    <p:sldId id="293" r:id="rId23"/>
    <p:sldId id="294" r:id="rId24"/>
    <p:sldId id="295" r:id="rId25"/>
    <p:sldId id="296" r:id="rId26"/>
    <p:sldId id="276"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1091" autoAdjust="0"/>
  </p:normalViewPr>
  <p:slideViewPr>
    <p:cSldViewPr snapToGrid="0" showGuides="1">
      <p:cViewPr varScale="1">
        <p:scale>
          <a:sx n="66" d="100"/>
          <a:sy n="66" d="100"/>
        </p:scale>
        <p:origin x="984" y="60"/>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pPr/>
              <a:t>10/25/2023</a:t>
            </a:fld>
            <a:endParaRPr lang="en-US"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pPr/>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pPr/>
              <a:t>10/25/2023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pPr/>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pPr/>
              <a:t>3</a:t>
            </a:fld>
            <a:endParaRPr lang="en-US" noProof="0" dirty="0"/>
          </a:p>
        </p:txBody>
      </p:sp>
    </p:spTree>
    <p:extLst>
      <p:ext uri="{BB962C8B-B14F-4D97-AF65-F5344CB8AC3E}">
        <p14:creationId xmlns:p14="http://schemas.microsoft.com/office/powerpoint/2010/main" val="259222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Amugdala</a:t>
            </a:r>
            <a:r>
              <a:rPr lang="en-US" dirty="0"/>
              <a:t> </a:t>
            </a:r>
            <a:r>
              <a:rPr lang="en-US" dirty="0" err="1"/>
              <a:t>khiến</a:t>
            </a:r>
            <a:r>
              <a:rPr lang="en-US" baseline="0" dirty="0"/>
              <a:t> </a:t>
            </a:r>
            <a:r>
              <a:rPr lang="en-US" baseline="0" dirty="0" err="1"/>
              <a:t>cho</a:t>
            </a:r>
            <a:r>
              <a:rPr lang="en-US" baseline="0" dirty="0"/>
              <a:t> </a:t>
            </a:r>
            <a:r>
              <a:rPr lang="en-US" baseline="0" dirty="0" err="1"/>
              <a:t>nạn</a:t>
            </a:r>
            <a:r>
              <a:rPr lang="en-US" baseline="0" dirty="0"/>
              <a:t> </a:t>
            </a:r>
            <a:r>
              <a:rPr lang="en-US" baseline="0" dirty="0" err="1"/>
              <a:t>nhân</a:t>
            </a:r>
            <a:r>
              <a:rPr lang="en-US" baseline="0" dirty="0"/>
              <a:t> </a:t>
            </a:r>
            <a:r>
              <a:rPr lang="en-US" baseline="0" dirty="0" err="1"/>
              <a:t>có</a:t>
            </a:r>
            <a:r>
              <a:rPr lang="en-US" baseline="0" dirty="0"/>
              <a:t> </a:t>
            </a:r>
            <a:r>
              <a:rPr lang="en-US" baseline="0" dirty="0" err="1"/>
              <a:t>xu</a:t>
            </a:r>
            <a:r>
              <a:rPr lang="en-US" baseline="0" dirty="0"/>
              <a:t> </a:t>
            </a:r>
            <a:r>
              <a:rPr lang="en-US" baseline="0" dirty="0" err="1"/>
              <a:t>hướng</a:t>
            </a:r>
            <a:r>
              <a:rPr lang="en-US" baseline="0" dirty="0"/>
              <a:t> </a:t>
            </a:r>
            <a:r>
              <a:rPr lang="en-US" baseline="0" dirty="0" err="1"/>
              <a:t>giật</a:t>
            </a:r>
            <a:r>
              <a:rPr lang="en-US" baseline="0" dirty="0"/>
              <a:t> </a:t>
            </a:r>
            <a:r>
              <a:rPr lang="en-US" baseline="0" dirty="0" err="1"/>
              <a:t>mình</a:t>
            </a:r>
            <a:r>
              <a:rPr lang="en-US" baseline="0" dirty="0"/>
              <a:t>, </a:t>
            </a:r>
            <a:r>
              <a:rPr lang="en-US" baseline="0" dirty="0" err="1"/>
              <a:t>Phản</a:t>
            </a:r>
            <a:r>
              <a:rPr lang="en-US" baseline="0" dirty="0"/>
              <a:t> </a:t>
            </a:r>
            <a:r>
              <a:rPr lang="en-US" baseline="0" dirty="0" err="1"/>
              <a:t>ứng</a:t>
            </a:r>
            <a:r>
              <a:rPr lang="en-US" baseline="0" dirty="0"/>
              <a:t> </a:t>
            </a:r>
            <a:r>
              <a:rPr lang="en-US" baseline="0" dirty="0" err="1"/>
              <a:t>thía</a:t>
            </a:r>
            <a:r>
              <a:rPr lang="en-US" baseline="0" dirty="0"/>
              <a:t> </a:t>
            </a:r>
            <a:r>
              <a:rPr lang="en-US" baseline="0" dirty="0" err="1"/>
              <a:t>quá</a:t>
            </a:r>
            <a:r>
              <a:rPr lang="en-US" baseline="0" dirty="0"/>
              <a:t> </a:t>
            </a:r>
            <a:r>
              <a:rPr lang="en-US" baseline="0" dirty="0" err="1"/>
              <a:t>với</a:t>
            </a:r>
            <a:r>
              <a:rPr lang="en-US" baseline="0" dirty="0"/>
              <a:t> </a:t>
            </a:r>
            <a:r>
              <a:rPr lang="en-US" baseline="0" dirty="0" err="1"/>
              <a:t>những</a:t>
            </a:r>
            <a:r>
              <a:rPr lang="en-US" baseline="0" dirty="0"/>
              <a:t> </a:t>
            </a:r>
            <a:r>
              <a:rPr lang="en-US" baseline="0" dirty="0" err="1"/>
              <a:t>tác</a:t>
            </a:r>
            <a:r>
              <a:rPr lang="en-US" baseline="0" dirty="0"/>
              <a:t> </a:t>
            </a:r>
            <a:r>
              <a:rPr lang="en-US" baseline="0" dirty="0" err="1"/>
              <a:t>nhân</a:t>
            </a:r>
            <a:r>
              <a:rPr lang="en-US" baseline="0" dirty="0"/>
              <a:t> </a:t>
            </a:r>
            <a:r>
              <a:rPr lang="en-US" baseline="0" dirty="0" err="1"/>
              <a:t>gây</a:t>
            </a:r>
            <a:r>
              <a:rPr lang="en-US" baseline="0" dirty="0"/>
              <a:t> </a:t>
            </a:r>
            <a:r>
              <a:rPr lang="en-US" baseline="0" dirty="0" err="1"/>
              <a:t>kích</a:t>
            </a:r>
            <a:r>
              <a:rPr lang="en-US" baseline="0" dirty="0"/>
              <a:t> </a:t>
            </a:r>
            <a:r>
              <a:rPr lang="en-US" baseline="0" dirty="0" err="1"/>
              <a:t>thích</a:t>
            </a:r>
            <a:r>
              <a:rPr lang="en-US" baseline="0" dirty="0"/>
              <a:t> </a:t>
            </a:r>
            <a:r>
              <a:rPr lang="en-US" baseline="0" dirty="0" err="1"/>
              <a:t>như</a:t>
            </a:r>
            <a:r>
              <a:rPr lang="en-US" baseline="0" dirty="0"/>
              <a:t> </a:t>
            </a:r>
            <a:r>
              <a:rPr lang="en-US" baseline="0" dirty="0" err="1"/>
              <a:t>tiếng</a:t>
            </a:r>
            <a:r>
              <a:rPr lang="en-US" baseline="0" dirty="0"/>
              <a:t> </a:t>
            </a:r>
            <a:r>
              <a:rPr lang="en-US" baseline="0" dirty="0" err="1"/>
              <a:t>động</a:t>
            </a:r>
            <a:r>
              <a:rPr lang="en-US" baseline="0" dirty="0"/>
              <a:t> </a:t>
            </a:r>
            <a:r>
              <a:rPr lang="en-US" baseline="0" dirty="0" err="1"/>
              <a:t>lớn</a:t>
            </a:r>
            <a:r>
              <a:rPr lang="en-US" baseline="0" dirty="0"/>
              <a:t>, </a:t>
            </a:r>
            <a:r>
              <a:rPr lang="en-US" baseline="0" dirty="0" err="1"/>
              <a:t>bóng</a:t>
            </a:r>
            <a:r>
              <a:rPr lang="en-US" baseline="0" dirty="0"/>
              <a:t> </a:t>
            </a:r>
            <a:r>
              <a:rPr lang="en-US" baseline="0" dirty="0" err="1"/>
              <a:t>tối</a:t>
            </a:r>
            <a:r>
              <a:rPr lang="en-US" baseline="0" dirty="0"/>
              <a:t> </a:t>
            </a:r>
            <a:r>
              <a:rPr lang="en-US" baseline="0" dirty="0" err="1"/>
              <a:t>và</a:t>
            </a:r>
            <a:r>
              <a:rPr lang="en-US" baseline="0" dirty="0"/>
              <a:t> </a:t>
            </a:r>
            <a:r>
              <a:rPr lang="en-US" baseline="0" dirty="0" err="1"/>
              <a:t>người</a:t>
            </a:r>
            <a:r>
              <a:rPr lang="en-US" baseline="0" dirty="0"/>
              <a:t> </a:t>
            </a:r>
            <a:r>
              <a:rPr lang="en-US" baseline="0" dirty="0" err="1"/>
              <a:t>lạ</a:t>
            </a:r>
            <a:endParaRPr lang="en-US" baseline="0" dirty="0"/>
          </a:p>
          <a:p>
            <a:r>
              <a:rPr lang="en-US" baseline="0" dirty="0"/>
              <a:t>2/ NEOCORTEX </a:t>
            </a:r>
            <a:r>
              <a:rPr lang="en-US" baseline="0" dirty="0" err="1"/>
              <a:t>khiến</a:t>
            </a:r>
            <a:r>
              <a:rPr lang="en-US" baseline="0" dirty="0"/>
              <a:t> </a:t>
            </a:r>
            <a:r>
              <a:rPr lang="en-US" baseline="0" dirty="0" err="1"/>
              <a:t>cho</a:t>
            </a:r>
            <a:r>
              <a:rPr lang="en-US" baseline="0" dirty="0"/>
              <a:t> </a:t>
            </a:r>
            <a:r>
              <a:rPr lang="en-US" baseline="0" dirty="0" err="1"/>
              <a:t>các</a:t>
            </a:r>
            <a:r>
              <a:rPr lang="en-US" baseline="0" dirty="0"/>
              <a:t> </a:t>
            </a:r>
            <a:r>
              <a:rPr lang="en-US" baseline="0" dirty="0" err="1"/>
              <a:t>em</a:t>
            </a:r>
            <a:r>
              <a:rPr lang="en-US" baseline="0" dirty="0"/>
              <a:t> </a:t>
            </a:r>
            <a:r>
              <a:rPr lang="en-US" baseline="0" dirty="0" err="1"/>
              <a:t>nhỏ</a:t>
            </a:r>
            <a:r>
              <a:rPr lang="en-US" baseline="0" dirty="0"/>
              <a:t> </a:t>
            </a:r>
            <a:r>
              <a:rPr lang="en-US" baseline="0" dirty="0" err="1"/>
              <a:t>không</a:t>
            </a:r>
            <a:r>
              <a:rPr lang="en-US" baseline="0" dirty="0"/>
              <a:t> </a:t>
            </a:r>
            <a:r>
              <a:rPr lang="en-US" baseline="0" dirty="0" err="1"/>
              <a:t>kiểm</a:t>
            </a:r>
            <a:r>
              <a:rPr lang="en-US" baseline="0" dirty="0"/>
              <a:t> </a:t>
            </a:r>
            <a:r>
              <a:rPr lang="en-US" baseline="0" dirty="0" err="1"/>
              <a:t>soát</a:t>
            </a:r>
            <a:r>
              <a:rPr lang="en-US" baseline="0" dirty="0"/>
              <a:t> </a:t>
            </a:r>
            <a:r>
              <a:rPr lang="en-US" baseline="0" dirty="0" err="1"/>
              <a:t>được</a:t>
            </a:r>
            <a:r>
              <a:rPr lang="en-US" baseline="0" dirty="0"/>
              <a:t> </a:t>
            </a:r>
            <a:r>
              <a:rPr lang="en-US" baseline="0" dirty="0" err="1"/>
              <a:t>hành</a:t>
            </a:r>
            <a:r>
              <a:rPr lang="en-US" baseline="0" dirty="0"/>
              <a:t> vi </a:t>
            </a:r>
            <a:r>
              <a:rPr lang="en-US" baseline="0" dirty="0" err="1"/>
              <a:t>suy</a:t>
            </a:r>
            <a:r>
              <a:rPr lang="en-US" baseline="0" dirty="0"/>
              <a:t> </a:t>
            </a:r>
            <a:r>
              <a:rPr lang="en-US" baseline="0" dirty="0" err="1"/>
              <a:t>nghĩ</a:t>
            </a:r>
            <a:r>
              <a:rPr lang="en-US" baseline="0" dirty="0"/>
              <a:t>  </a:t>
            </a:r>
            <a:r>
              <a:rPr lang="en-US" baseline="0" dirty="0" err="1"/>
              <a:t>hoặc</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những</a:t>
            </a:r>
            <a:r>
              <a:rPr lang="en-US" baseline="0" dirty="0"/>
              <a:t> </a:t>
            </a:r>
            <a:r>
              <a:rPr lang="en-US" baseline="0" dirty="0" err="1"/>
              <a:t>cảm</a:t>
            </a:r>
            <a:r>
              <a:rPr lang="en-US" baseline="0" dirty="0"/>
              <a:t> </a:t>
            </a:r>
            <a:r>
              <a:rPr lang="en-US" baseline="0" dirty="0" err="1"/>
              <a:t>xúc</a:t>
            </a:r>
            <a:r>
              <a:rPr lang="en-US" baseline="0" dirty="0"/>
              <a:t> </a:t>
            </a:r>
            <a:r>
              <a:rPr lang="en-US" baseline="0" dirty="0" err="1"/>
              <a:t>tích</a:t>
            </a:r>
            <a:r>
              <a:rPr lang="en-US" baseline="0" dirty="0"/>
              <a:t> </a:t>
            </a:r>
            <a:r>
              <a:rPr lang="en-US" baseline="0" dirty="0" err="1"/>
              <a:t>cực</a:t>
            </a:r>
            <a:endParaRPr lang="en-US" baseline="0" dirty="0"/>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pPr/>
              <a:t>5</a:t>
            </a:fld>
            <a:endParaRPr lang="en-US" noProof="0" dirty="0"/>
          </a:p>
        </p:txBody>
      </p:sp>
    </p:spTree>
    <p:extLst>
      <p:ext uri="{BB962C8B-B14F-4D97-AF65-F5344CB8AC3E}">
        <p14:creationId xmlns:p14="http://schemas.microsoft.com/office/powerpoint/2010/main" val="309690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báo</a:t>
            </a:r>
            <a:r>
              <a:rPr lang="en-US" baseline="0" dirty="0"/>
              <a:t> </a:t>
            </a:r>
            <a:r>
              <a:rPr lang="en-US" baseline="0" dirty="0" err="1"/>
              <a:t>động</a:t>
            </a:r>
            <a:r>
              <a:rPr lang="en-US" baseline="0" dirty="0"/>
              <a:t> </a:t>
            </a:r>
            <a:r>
              <a:rPr lang="en-US" baseline="0" dirty="0" err="1"/>
              <a:t>nhìn</a:t>
            </a:r>
            <a:r>
              <a:rPr lang="en-US" baseline="0" dirty="0"/>
              <a:t>: </a:t>
            </a:r>
            <a:r>
              <a:rPr lang="en-US" baseline="0" dirty="0" err="1"/>
              <a:t>Không</a:t>
            </a:r>
            <a:r>
              <a:rPr lang="en-US" baseline="0" dirty="0"/>
              <a:t> </a:t>
            </a:r>
            <a:r>
              <a:rPr lang="en-US" baseline="0" dirty="0" err="1"/>
              <a:t>để</a:t>
            </a:r>
            <a:r>
              <a:rPr lang="en-US" baseline="0" dirty="0"/>
              <a:t> </a:t>
            </a:r>
            <a:r>
              <a:rPr lang="en-US" baseline="0" dirty="0" err="1"/>
              <a:t>người</a:t>
            </a:r>
            <a:r>
              <a:rPr lang="en-US" baseline="0" dirty="0"/>
              <a:t> </a:t>
            </a:r>
            <a:r>
              <a:rPr lang="en-US" baseline="0" dirty="0" err="1"/>
              <a:t>khác</a:t>
            </a:r>
            <a:r>
              <a:rPr lang="en-US" baseline="0" dirty="0"/>
              <a:t> </a:t>
            </a:r>
            <a:r>
              <a:rPr lang="en-US" baseline="0" dirty="0" err="1"/>
              <a:t>thấy</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a:t>
            </a:r>
            <a:r>
              <a:rPr lang="en-US" baseline="0" dirty="0" err="1"/>
              <a:t>mình</a:t>
            </a:r>
            <a:r>
              <a:rPr lang="en-US" baseline="0" dirty="0"/>
              <a:t> – </a:t>
            </a:r>
            <a:r>
              <a:rPr lang="en-US" baseline="0" dirty="0" err="1"/>
              <a:t>không</a:t>
            </a:r>
            <a:r>
              <a:rPr lang="en-US" baseline="0" dirty="0"/>
              <a:t> </a:t>
            </a:r>
            <a:r>
              <a:rPr lang="en-US" baseline="0" dirty="0" err="1"/>
              <a:t>nhìn</a:t>
            </a:r>
            <a:r>
              <a:rPr lang="en-US" baseline="0" dirty="0"/>
              <a:t> </a:t>
            </a:r>
            <a:r>
              <a:rPr lang="en-US" baseline="0" dirty="0" err="1"/>
              <a:t>vào</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khác</a:t>
            </a:r>
            <a:endParaRPr lang="en-US" baseline="0" dirty="0"/>
          </a:p>
          <a:p>
            <a:r>
              <a:rPr lang="en-US" baseline="0" dirty="0"/>
              <a:t>2/ </a:t>
            </a:r>
            <a:r>
              <a:rPr lang="en-US" baseline="0" dirty="0" err="1"/>
              <a:t>Báo</a:t>
            </a:r>
            <a:r>
              <a:rPr lang="en-US" baseline="0" dirty="0"/>
              <a:t> </a:t>
            </a:r>
            <a:r>
              <a:rPr lang="en-US" baseline="0" dirty="0" err="1"/>
              <a:t>động</a:t>
            </a:r>
            <a:r>
              <a:rPr lang="en-US" baseline="0" dirty="0"/>
              <a:t> </a:t>
            </a:r>
            <a:r>
              <a:rPr lang="en-US" baseline="0" dirty="0" err="1"/>
              <a:t>nói</a:t>
            </a:r>
            <a:r>
              <a:rPr lang="en-US" baseline="0" dirty="0"/>
              <a:t>: </a:t>
            </a:r>
            <a:r>
              <a:rPr lang="en-US" baseline="0" dirty="0" err="1"/>
              <a:t>Không</a:t>
            </a:r>
            <a:r>
              <a:rPr lang="en-US" baseline="0" dirty="0"/>
              <a:t> </a:t>
            </a:r>
            <a:r>
              <a:rPr lang="en-US" baseline="0" dirty="0" err="1"/>
              <a:t>nghe</a:t>
            </a:r>
            <a:r>
              <a:rPr lang="en-US" baseline="0" dirty="0"/>
              <a:t> ng </a:t>
            </a:r>
            <a:r>
              <a:rPr lang="en-US" baseline="0" dirty="0" err="1"/>
              <a:t>khác</a:t>
            </a:r>
            <a:r>
              <a:rPr lang="en-US" baseline="0" dirty="0"/>
              <a:t> </a:t>
            </a:r>
            <a:r>
              <a:rPr lang="en-US" baseline="0" dirty="0" err="1"/>
              <a:t>nói</a:t>
            </a:r>
            <a:r>
              <a:rPr lang="en-US" baseline="0" dirty="0"/>
              <a:t> </a:t>
            </a:r>
            <a:r>
              <a:rPr lang="en-US" baseline="0" dirty="0" err="1"/>
              <a:t>về</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a:t>
            </a:r>
            <a:r>
              <a:rPr lang="en-US" baseline="0" dirty="0" err="1"/>
              <a:t>họ</a:t>
            </a:r>
            <a:r>
              <a:rPr lang="en-US" baseline="0" dirty="0"/>
              <a:t> </a:t>
            </a:r>
            <a:r>
              <a:rPr lang="en-US" baseline="0" dirty="0" err="1"/>
              <a:t>hoặc</a:t>
            </a:r>
            <a:r>
              <a:rPr lang="en-US" baseline="0" dirty="0"/>
              <a:t> ng </a:t>
            </a:r>
            <a:r>
              <a:rPr lang="en-US" baseline="0" dirty="0" err="1"/>
              <a:t>khác</a:t>
            </a:r>
            <a:r>
              <a:rPr lang="en-US" baseline="0" dirty="0"/>
              <a:t> – </a:t>
            </a:r>
            <a:r>
              <a:rPr lang="en-US" baseline="0" dirty="0" err="1"/>
              <a:t>không</a:t>
            </a:r>
            <a:r>
              <a:rPr lang="en-US" baseline="0" dirty="0"/>
              <a:t> </a:t>
            </a:r>
            <a:r>
              <a:rPr lang="en-US" baseline="0" dirty="0" err="1"/>
              <a:t>nói</a:t>
            </a:r>
            <a:r>
              <a:rPr lang="en-US" baseline="0" dirty="0"/>
              <a:t> </a:t>
            </a:r>
            <a:r>
              <a:rPr lang="en-US" baseline="0" dirty="0" err="1"/>
              <a:t>về</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ng </a:t>
            </a:r>
            <a:r>
              <a:rPr lang="en-US" baseline="0" dirty="0" err="1"/>
              <a:t>khác</a:t>
            </a:r>
            <a:endParaRPr lang="en-US" baseline="0" dirty="0"/>
          </a:p>
          <a:p>
            <a:r>
              <a:rPr lang="en-US" baseline="0" dirty="0"/>
              <a:t>3/ </a:t>
            </a:r>
            <a:r>
              <a:rPr lang="en-US" baseline="0" dirty="0" err="1"/>
              <a:t>Báo</a:t>
            </a:r>
            <a:r>
              <a:rPr lang="en-US" baseline="0" dirty="0"/>
              <a:t> </a:t>
            </a:r>
            <a:r>
              <a:rPr lang="en-US" baseline="0" dirty="0" err="1"/>
              <a:t>động</a:t>
            </a:r>
            <a:r>
              <a:rPr lang="en-US" baseline="0" dirty="0"/>
              <a:t> </a:t>
            </a:r>
            <a:r>
              <a:rPr lang="en-US" baseline="0" dirty="0" err="1"/>
              <a:t>chạm</a:t>
            </a:r>
            <a:r>
              <a:rPr lang="en-US" baseline="0" dirty="0"/>
              <a:t>: </a:t>
            </a:r>
            <a:r>
              <a:rPr lang="en-US" baseline="0" dirty="0" err="1"/>
              <a:t>không</a:t>
            </a:r>
            <a:r>
              <a:rPr lang="en-US" baseline="0" dirty="0"/>
              <a:t> </a:t>
            </a:r>
            <a:r>
              <a:rPr lang="en-US" baseline="0" dirty="0" err="1"/>
              <a:t>chạm</a:t>
            </a:r>
            <a:r>
              <a:rPr lang="en-US" baseline="0" dirty="0"/>
              <a:t> </a:t>
            </a:r>
            <a:r>
              <a:rPr lang="en-US" baseline="0" dirty="0" err="1"/>
              <a:t>vào</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ng </a:t>
            </a:r>
            <a:r>
              <a:rPr lang="en-US" baseline="0" dirty="0" err="1"/>
              <a:t>khác</a:t>
            </a:r>
            <a:r>
              <a:rPr lang="en-US" baseline="0" dirty="0"/>
              <a:t> – </a:t>
            </a:r>
            <a:r>
              <a:rPr lang="en-US" baseline="0" dirty="0" err="1"/>
              <a:t>không</a:t>
            </a:r>
            <a:r>
              <a:rPr lang="en-US" baseline="0" dirty="0"/>
              <a:t> </a:t>
            </a:r>
            <a:r>
              <a:rPr lang="en-US" baseline="0" dirty="0" err="1"/>
              <a:t>để</a:t>
            </a:r>
            <a:r>
              <a:rPr lang="en-US" baseline="0" dirty="0"/>
              <a:t> ng </a:t>
            </a:r>
            <a:r>
              <a:rPr lang="en-US" baseline="0" dirty="0" err="1"/>
              <a:t>khác</a:t>
            </a:r>
            <a:r>
              <a:rPr lang="en-US" baseline="0" dirty="0"/>
              <a:t> </a:t>
            </a:r>
            <a:r>
              <a:rPr lang="en-US" baseline="0" dirty="0" err="1"/>
              <a:t>chạm</a:t>
            </a:r>
            <a:r>
              <a:rPr lang="en-US" baseline="0" dirty="0"/>
              <a:t> </a:t>
            </a:r>
            <a:r>
              <a:rPr lang="en-US" baseline="0" dirty="0" err="1"/>
              <a:t>vào</a:t>
            </a:r>
            <a:r>
              <a:rPr lang="en-US" baseline="0" dirty="0"/>
              <a:t> </a:t>
            </a:r>
            <a:r>
              <a:rPr lang="en-US" baseline="0" dirty="0" err="1"/>
              <a:t>vùng</a:t>
            </a:r>
            <a:r>
              <a:rPr lang="en-US" baseline="0" dirty="0"/>
              <a:t> </a:t>
            </a:r>
            <a:r>
              <a:rPr lang="en-US" baseline="0" dirty="0" err="1"/>
              <a:t>đồ</a:t>
            </a:r>
            <a:r>
              <a:rPr lang="en-US" baseline="0" dirty="0"/>
              <a:t> </a:t>
            </a:r>
            <a:r>
              <a:rPr lang="en-US" baseline="0" dirty="0" err="1"/>
              <a:t>bơi</a:t>
            </a:r>
            <a:r>
              <a:rPr lang="en-US" baseline="0" dirty="0"/>
              <a:t> </a:t>
            </a:r>
            <a:r>
              <a:rPr lang="en-US" baseline="0" dirty="0" err="1"/>
              <a:t>của</a:t>
            </a:r>
            <a:r>
              <a:rPr lang="en-US" baseline="0" dirty="0"/>
              <a:t> </a:t>
            </a:r>
            <a:r>
              <a:rPr lang="en-US" baseline="0" dirty="0" err="1"/>
              <a:t>mình</a:t>
            </a:r>
            <a:endParaRPr lang="en-US" baseline="0" dirty="0"/>
          </a:p>
          <a:p>
            <a:r>
              <a:rPr lang="en-US" baseline="0" dirty="0"/>
              <a:t>4/ </a:t>
            </a:r>
            <a:r>
              <a:rPr lang="en-US" baseline="0" dirty="0" err="1"/>
              <a:t>Báo</a:t>
            </a:r>
            <a:r>
              <a:rPr lang="en-US" baseline="0" dirty="0"/>
              <a:t> </a:t>
            </a:r>
            <a:r>
              <a:rPr lang="en-US" baseline="0" dirty="0" err="1"/>
              <a:t>động</a:t>
            </a:r>
            <a:r>
              <a:rPr lang="en-US" baseline="0" dirty="0"/>
              <a:t> </a:t>
            </a:r>
            <a:r>
              <a:rPr lang="en-US" baseline="0" dirty="0" err="1"/>
              <a:t>một</a:t>
            </a:r>
            <a:r>
              <a:rPr lang="en-US" baseline="0" dirty="0"/>
              <a:t> </a:t>
            </a:r>
            <a:r>
              <a:rPr lang="en-US" baseline="0" dirty="0" err="1"/>
              <a:t>mình</a:t>
            </a:r>
            <a:r>
              <a:rPr lang="en-US" baseline="0" dirty="0"/>
              <a:t>: </a:t>
            </a:r>
            <a:r>
              <a:rPr lang="en-US" baseline="0" dirty="0" err="1"/>
              <a:t>Không</a:t>
            </a:r>
            <a:r>
              <a:rPr lang="en-US" baseline="0" dirty="0"/>
              <a:t> ở 1 </a:t>
            </a:r>
            <a:r>
              <a:rPr lang="en-US" baseline="0" dirty="0" err="1"/>
              <a:t>mình</a:t>
            </a:r>
            <a:r>
              <a:rPr lang="en-US" baseline="0" dirty="0"/>
              <a:t> </a:t>
            </a:r>
            <a:r>
              <a:rPr lang="en-US" baseline="0" dirty="0" err="1"/>
              <a:t>với</a:t>
            </a:r>
            <a:r>
              <a:rPr lang="en-US" baseline="0" dirty="0"/>
              <a:t> ng </a:t>
            </a:r>
            <a:r>
              <a:rPr lang="en-US" baseline="0" dirty="0" err="1"/>
              <a:t>lạ</a:t>
            </a:r>
            <a:r>
              <a:rPr lang="en-US" baseline="0" dirty="0"/>
              <a:t> - </a:t>
            </a:r>
            <a:r>
              <a:rPr lang="en-US" baseline="0" dirty="0" err="1"/>
              <a:t>không</a:t>
            </a:r>
            <a:r>
              <a:rPr lang="en-US" baseline="0" dirty="0"/>
              <a:t> </a:t>
            </a:r>
            <a:r>
              <a:rPr lang="en-US" baseline="0" dirty="0" err="1"/>
              <a:t>đến</a:t>
            </a:r>
            <a:r>
              <a:rPr lang="en-US" baseline="0" dirty="0"/>
              <a:t> </a:t>
            </a:r>
            <a:r>
              <a:rPr lang="en-US" baseline="0" dirty="0" err="1"/>
              <a:t>nơi</a:t>
            </a:r>
            <a:r>
              <a:rPr lang="en-US" baseline="0" dirty="0"/>
              <a:t> </a:t>
            </a:r>
            <a:r>
              <a:rPr lang="en-US" baseline="0" dirty="0" err="1"/>
              <a:t>vắng</a:t>
            </a:r>
            <a:r>
              <a:rPr lang="en-US" baseline="0" dirty="0"/>
              <a:t> </a:t>
            </a:r>
            <a:r>
              <a:rPr lang="en-US" baseline="0" dirty="0" err="1"/>
              <a:t>vẻ</a:t>
            </a:r>
            <a:r>
              <a:rPr lang="en-US" baseline="0" dirty="0"/>
              <a:t> </a:t>
            </a:r>
            <a:r>
              <a:rPr lang="en-US" baseline="0" dirty="0" err="1"/>
              <a:t>một</a:t>
            </a:r>
            <a:r>
              <a:rPr lang="en-US" baseline="0" dirty="0"/>
              <a:t> </a:t>
            </a:r>
            <a:r>
              <a:rPr lang="en-US" baseline="0" dirty="0" err="1"/>
              <a:t>mình</a:t>
            </a:r>
            <a:endParaRPr lang="en-US" baseline="0" dirty="0"/>
          </a:p>
          <a:p>
            <a:r>
              <a:rPr lang="en-US" baseline="0" dirty="0"/>
              <a:t>5/ </a:t>
            </a:r>
            <a:r>
              <a:rPr lang="en-US" baseline="0" dirty="0" err="1"/>
              <a:t>Báo</a:t>
            </a:r>
            <a:r>
              <a:rPr lang="en-US" baseline="0" dirty="0"/>
              <a:t> </a:t>
            </a:r>
            <a:r>
              <a:rPr lang="en-US" baseline="0" dirty="0" err="1"/>
              <a:t>động</a:t>
            </a:r>
            <a:r>
              <a:rPr lang="en-US" baseline="0" dirty="0"/>
              <a:t> </a:t>
            </a:r>
            <a:r>
              <a:rPr lang="en-US" baseline="0" dirty="0" err="1"/>
              <a:t>ôm</a:t>
            </a:r>
            <a:r>
              <a:rPr lang="en-US" baseline="0" dirty="0"/>
              <a:t>: </a:t>
            </a:r>
            <a:r>
              <a:rPr lang="en-US" baseline="0" dirty="0" err="1"/>
              <a:t>Không</a:t>
            </a:r>
            <a:r>
              <a:rPr lang="en-US" baseline="0" dirty="0"/>
              <a:t> </a:t>
            </a:r>
            <a:r>
              <a:rPr lang="en-US" baseline="0" dirty="0" err="1"/>
              <a:t>để</a:t>
            </a:r>
            <a:r>
              <a:rPr lang="en-US" baseline="0" dirty="0"/>
              <a:t> </a:t>
            </a:r>
            <a:r>
              <a:rPr lang="en-US" baseline="0" dirty="0" err="1"/>
              <a:t>người</a:t>
            </a:r>
            <a:r>
              <a:rPr lang="en-US" baseline="0" dirty="0"/>
              <a:t> </a:t>
            </a:r>
            <a:r>
              <a:rPr lang="en-US" baseline="0" dirty="0" err="1"/>
              <a:t>lạ</a:t>
            </a:r>
            <a:r>
              <a:rPr lang="en-US" baseline="0" dirty="0"/>
              <a:t> </a:t>
            </a:r>
            <a:r>
              <a:rPr lang="en-US" baseline="0" dirty="0" err="1"/>
              <a:t>ôm</a:t>
            </a:r>
            <a:r>
              <a:rPr lang="en-US" baseline="0" dirty="0"/>
              <a:t> </a:t>
            </a:r>
            <a:r>
              <a:rPr lang="en-US" baseline="0" dirty="0" err="1"/>
              <a:t>mình</a:t>
            </a:r>
            <a:r>
              <a:rPr lang="en-US" baseline="0" dirty="0"/>
              <a:t> – </a:t>
            </a:r>
            <a:r>
              <a:rPr lang="en-US" baseline="0" dirty="0" err="1"/>
              <a:t>không</a:t>
            </a:r>
            <a:r>
              <a:rPr lang="en-US" baseline="0" dirty="0"/>
              <a:t> </a:t>
            </a:r>
            <a:r>
              <a:rPr lang="en-US" baseline="0" dirty="0" err="1"/>
              <a:t>để</a:t>
            </a:r>
            <a:r>
              <a:rPr lang="en-US" baseline="0" dirty="0"/>
              <a:t> </a:t>
            </a:r>
            <a:r>
              <a:rPr lang="en-US" baseline="0" dirty="0" err="1"/>
              <a:t>người</a:t>
            </a:r>
            <a:r>
              <a:rPr lang="en-US" baseline="0" dirty="0"/>
              <a:t> </a:t>
            </a:r>
            <a:r>
              <a:rPr lang="en-US" baseline="0" dirty="0" err="1"/>
              <a:t>quen</a:t>
            </a:r>
            <a:r>
              <a:rPr lang="en-US" baseline="0" dirty="0"/>
              <a:t> </a:t>
            </a:r>
            <a:r>
              <a:rPr lang="en-US" baseline="0" dirty="0" err="1"/>
              <a:t>ôm</a:t>
            </a:r>
            <a:r>
              <a:rPr lang="en-US" baseline="0" dirty="0"/>
              <a:t> </a:t>
            </a:r>
            <a:r>
              <a:rPr lang="en-US" baseline="0" dirty="0" err="1"/>
              <a:t>mình</a:t>
            </a:r>
            <a:r>
              <a:rPr lang="en-US" baseline="0" dirty="0"/>
              <a:t> </a:t>
            </a:r>
            <a:r>
              <a:rPr lang="en-US" baseline="0" dirty="0" err="1"/>
              <a:t>khi</a:t>
            </a:r>
            <a:r>
              <a:rPr lang="en-US" baseline="0" dirty="0"/>
              <a:t> </a:t>
            </a:r>
            <a:r>
              <a:rPr lang="en-US" baseline="0" dirty="0" err="1"/>
              <a:t>không</a:t>
            </a:r>
            <a:r>
              <a:rPr lang="en-US" baseline="0" dirty="0"/>
              <a:t> </a:t>
            </a:r>
            <a:r>
              <a:rPr lang="en-US" baseline="0" dirty="0" err="1"/>
              <a:t>thấy</a:t>
            </a:r>
            <a:r>
              <a:rPr lang="en-US" baseline="0" dirty="0"/>
              <a:t> </a:t>
            </a:r>
            <a:r>
              <a:rPr lang="en-US" baseline="0" dirty="0" err="1"/>
              <a:t>thoải</a:t>
            </a:r>
            <a:r>
              <a:rPr lang="en-US" baseline="0" dirty="0"/>
              <a:t> </a:t>
            </a:r>
            <a:r>
              <a:rPr lang="en-US" baseline="0" dirty="0" err="1"/>
              <a:t>mái</a:t>
            </a:r>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pPr/>
              <a:t>17</a:t>
            </a:fld>
            <a:endParaRPr lang="en-US" noProof="0" dirty="0"/>
          </a:p>
        </p:txBody>
      </p:sp>
    </p:spTree>
    <p:extLst>
      <p:ext uri="{BB962C8B-B14F-4D97-AF65-F5344CB8AC3E}">
        <p14:creationId xmlns:p14="http://schemas.microsoft.com/office/powerpoint/2010/main" val="131089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Edit Master text styles</a:t>
            </a:r>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92" r:id="rId36"/>
    <p:sldLayoutId id="2147483689"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p:txBody>
          <a:bodyPr/>
          <a:lstStyle/>
          <a:p>
            <a:r>
              <a:rPr lang="en-US" dirty="0"/>
              <a:t>XÂM HẠI TRẺ EM</a:t>
            </a:r>
            <a:br>
              <a:rPr lang="en-US" dirty="0"/>
            </a:br>
            <a:r>
              <a:rPr lang="en-US" dirty="0" err="1"/>
              <a:t>Những</a:t>
            </a:r>
            <a:r>
              <a:rPr lang="en-US" dirty="0"/>
              <a:t> </a:t>
            </a:r>
            <a:r>
              <a:rPr lang="en-US" dirty="0" err="1"/>
              <a:t>điều</a:t>
            </a:r>
            <a:r>
              <a:rPr lang="en-US" dirty="0"/>
              <a:t> </a:t>
            </a:r>
            <a:r>
              <a:rPr lang="en-US" dirty="0" err="1"/>
              <a:t>cần</a:t>
            </a:r>
            <a:r>
              <a:rPr lang="en-US" dirty="0"/>
              <a:t> </a:t>
            </a:r>
            <a:r>
              <a:rPr lang="en-US" dirty="0" err="1"/>
              <a:t>biết</a:t>
            </a:r>
            <a:endParaRPr lang="ru-RU"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a:xfrm>
            <a:off x="313508" y="2300137"/>
            <a:ext cx="5511707" cy="515628"/>
          </a:xfrm>
        </p:spPr>
        <p:txBody>
          <a:bodyPr>
            <a:normAutofit fontScale="90000"/>
          </a:bodyPr>
          <a:lstStyle/>
          <a:p>
            <a:pPr algn="ctr"/>
            <a:r>
              <a:rPr lang="en-US" dirty="0"/>
              <a:t>RỐI LOẠN SỰ LIÊN KẾT GIỮA </a:t>
            </a:r>
            <a:br>
              <a:rPr lang="en-US" dirty="0"/>
            </a:br>
            <a:r>
              <a:rPr lang="en-US" dirty="0"/>
              <a:t>HAI BÁN CẦU NÃO</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158495" y="3535074"/>
            <a:ext cx="6556630" cy="2210173"/>
          </a:xfrm>
        </p:spPr>
        <p:txBody>
          <a:bodyPr>
            <a:noAutofit/>
          </a:bodyPr>
          <a:lstStyle/>
          <a:p>
            <a:pPr algn="ctr"/>
            <a:r>
              <a:rPr lang="en-US" sz="2500" b="1" dirty="0">
                <a:solidFill>
                  <a:srgbClr val="FFC000"/>
                </a:solidFill>
              </a:rPr>
              <a:t>SỰ XÂM HẠI KHIẾN CHO SỰ LIÊN KẾT GIỮA HAI BÁN CẦU NÃO BỊ RỐI LOẠN KHIẾN CHO CÁC EM THƯỜNG XUYÊN CÓ NHỮNG HÀNH ĐỘNG MÀ NGƯỜI TA CHO LÀ VÔ Ý THỨC</a:t>
            </a:r>
          </a:p>
          <a:p>
            <a:endParaRPr lang="en-US" sz="1500" b="1" dirty="0">
              <a:solidFill>
                <a:schemeClr val="bg2"/>
              </a:solidFill>
            </a:endParaRPr>
          </a:p>
        </p:txBody>
      </p:sp>
      <p:pic>
        <p:nvPicPr>
          <p:cNvPr id="1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229350" y="216376"/>
            <a:ext cx="5788369" cy="4701434"/>
          </a:xfrm>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10</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69702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a:xfrm>
            <a:off x="313508" y="2300137"/>
            <a:ext cx="5511707" cy="515628"/>
          </a:xfrm>
        </p:spPr>
        <p:txBody>
          <a:bodyPr>
            <a:normAutofit fontScale="90000"/>
          </a:bodyPr>
          <a:lstStyle/>
          <a:p>
            <a:pPr algn="ctr"/>
            <a:r>
              <a:rPr lang="en-US" dirty="0"/>
              <a:t>RỐI LOẠN SỰ LIÊN KẾT GIỮA </a:t>
            </a:r>
            <a:br>
              <a:rPr lang="en-US" dirty="0"/>
            </a:br>
            <a:r>
              <a:rPr lang="en-US" dirty="0"/>
              <a:t>HAI BÁN CẦU NÃO</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263269" y="3817947"/>
            <a:ext cx="6556630" cy="2210173"/>
          </a:xfrm>
        </p:spPr>
        <p:txBody>
          <a:bodyPr>
            <a:noAutofit/>
          </a:bodyPr>
          <a:lstStyle/>
          <a:p>
            <a:pPr algn="ctr"/>
            <a:r>
              <a:rPr lang="en-US" sz="2500" b="1" dirty="0">
                <a:solidFill>
                  <a:srgbClr val="FFC000"/>
                </a:solidFill>
              </a:rPr>
              <a:t>BÁN CẦU NÃO TRÁI </a:t>
            </a:r>
            <a:r>
              <a:rPr lang="en-US" sz="2500" b="1" dirty="0" err="1">
                <a:solidFill>
                  <a:srgbClr val="FFC000"/>
                </a:solidFill>
              </a:rPr>
              <a:t>là</a:t>
            </a:r>
            <a:r>
              <a:rPr lang="en-US" sz="2500" b="1" dirty="0">
                <a:solidFill>
                  <a:srgbClr val="FFC000"/>
                </a:solidFill>
              </a:rPr>
              <a:t> </a:t>
            </a:r>
            <a:r>
              <a:rPr lang="en-US" sz="2500" b="1" dirty="0" err="1">
                <a:solidFill>
                  <a:srgbClr val="FFC000"/>
                </a:solidFill>
              </a:rPr>
              <a:t>nơi</a:t>
            </a:r>
            <a:r>
              <a:rPr lang="en-US" sz="2500" b="1" dirty="0">
                <a:solidFill>
                  <a:srgbClr val="FFC000"/>
                </a:solidFill>
              </a:rPr>
              <a:t> </a:t>
            </a:r>
            <a:r>
              <a:rPr lang="en-US" sz="2500" b="1" dirty="0" err="1">
                <a:solidFill>
                  <a:srgbClr val="FFC000"/>
                </a:solidFill>
              </a:rPr>
              <a:t>tiếp</a:t>
            </a:r>
            <a:r>
              <a:rPr lang="en-US" sz="2500" b="1" dirty="0">
                <a:solidFill>
                  <a:srgbClr val="FFC000"/>
                </a:solidFill>
              </a:rPr>
              <a:t> </a:t>
            </a:r>
            <a:r>
              <a:rPr lang="en-US" sz="2500" b="1" dirty="0" err="1">
                <a:solidFill>
                  <a:srgbClr val="FFC000"/>
                </a:solidFill>
              </a:rPr>
              <a:t>nhận</a:t>
            </a:r>
            <a:r>
              <a:rPr lang="en-US" sz="2500" b="1" dirty="0">
                <a:solidFill>
                  <a:srgbClr val="FFC000"/>
                </a:solidFill>
              </a:rPr>
              <a:t> </a:t>
            </a:r>
            <a:r>
              <a:rPr lang="en-US" sz="2500" b="1" dirty="0" err="1">
                <a:solidFill>
                  <a:srgbClr val="FFC000"/>
                </a:solidFill>
              </a:rPr>
              <a:t>những</a:t>
            </a:r>
            <a:r>
              <a:rPr lang="en-US" sz="2500" b="1" dirty="0">
                <a:solidFill>
                  <a:srgbClr val="FFC000"/>
                </a:solidFill>
              </a:rPr>
              <a:t> </a:t>
            </a:r>
            <a:r>
              <a:rPr lang="en-US" sz="2500" b="1" dirty="0" err="1">
                <a:solidFill>
                  <a:srgbClr val="FFC000"/>
                </a:solidFill>
              </a:rPr>
              <a:t>thông</a:t>
            </a:r>
            <a:r>
              <a:rPr lang="en-US" sz="2500" b="1" dirty="0">
                <a:solidFill>
                  <a:srgbClr val="FFC000"/>
                </a:solidFill>
              </a:rPr>
              <a:t> tin </a:t>
            </a:r>
            <a:r>
              <a:rPr lang="en-US" sz="2500" b="1" dirty="0" err="1">
                <a:solidFill>
                  <a:srgbClr val="FFC000"/>
                </a:solidFill>
              </a:rPr>
              <a:t>bên</a:t>
            </a:r>
            <a:r>
              <a:rPr lang="en-US" sz="2500" b="1" dirty="0">
                <a:solidFill>
                  <a:srgbClr val="FFC000"/>
                </a:solidFill>
              </a:rPr>
              <a:t> </a:t>
            </a:r>
            <a:r>
              <a:rPr lang="en-US" sz="2500" b="1" dirty="0" err="1">
                <a:solidFill>
                  <a:srgbClr val="FFC000"/>
                </a:solidFill>
              </a:rPr>
              <a:t>ngoài</a:t>
            </a:r>
            <a:r>
              <a:rPr lang="en-US" sz="2500" b="1" dirty="0">
                <a:solidFill>
                  <a:srgbClr val="FFC000"/>
                </a:solidFill>
              </a:rPr>
              <a:t> </a:t>
            </a:r>
            <a:r>
              <a:rPr lang="en-US" sz="2500" b="1" dirty="0" err="1">
                <a:solidFill>
                  <a:srgbClr val="FFC000"/>
                </a:solidFill>
              </a:rPr>
              <a:t>và</a:t>
            </a:r>
            <a:r>
              <a:rPr lang="en-US" sz="2500" b="1" dirty="0">
                <a:solidFill>
                  <a:srgbClr val="FFC000"/>
                </a:solidFill>
              </a:rPr>
              <a:t> </a:t>
            </a:r>
            <a:r>
              <a:rPr lang="en-US" sz="2500" b="1" dirty="0" err="1">
                <a:solidFill>
                  <a:srgbClr val="FFC000"/>
                </a:solidFill>
              </a:rPr>
              <a:t>xử</a:t>
            </a:r>
            <a:r>
              <a:rPr lang="en-US" sz="2500" b="1" dirty="0">
                <a:solidFill>
                  <a:srgbClr val="FFC000"/>
                </a:solidFill>
              </a:rPr>
              <a:t> </a:t>
            </a:r>
            <a:r>
              <a:rPr lang="en-US" sz="2500" b="1" dirty="0" err="1">
                <a:solidFill>
                  <a:srgbClr val="FFC000"/>
                </a:solidFill>
              </a:rPr>
              <a:t>lý</a:t>
            </a:r>
            <a:r>
              <a:rPr lang="en-US" sz="2500" b="1" dirty="0">
                <a:solidFill>
                  <a:srgbClr val="FFC000"/>
                </a:solidFill>
              </a:rPr>
              <a:t> </a:t>
            </a:r>
            <a:r>
              <a:rPr lang="en-US" sz="2500" b="1" dirty="0" err="1">
                <a:solidFill>
                  <a:srgbClr val="FFC000"/>
                </a:solidFill>
              </a:rPr>
              <a:t>một</a:t>
            </a:r>
            <a:r>
              <a:rPr lang="en-US" sz="2500" b="1" dirty="0">
                <a:solidFill>
                  <a:srgbClr val="FFC000"/>
                </a:solidFill>
              </a:rPr>
              <a:t> </a:t>
            </a:r>
            <a:r>
              <a:rPr lang="en-US" sz="2500" b="1" dirty="0" err="1">
                <a:solidFill>
                  <a:srgbClr val="FFC000"/>
                </a:solidFill>
              </a:rPr>
              <a:t>cách</a:t>
            </a:r>
            <a:r>
              <a:rPr lang="en-US" sz="2500" b="1" dirty="0">
                <a:solidFill>
                  <a:srgbClr val="FFC000"/>
                </a:solidFill>
              </a:rPr>
              <a:t> </a:t>
            </a:r>
            <a:r>
              <a:rPr lang="en-US" sz="2500" b="1" dirty="0" err="1">
                <a:solidFill>
                  <a:srgbClr val="FFC000"/>
                </a:solidFill>
              </a:rPr>
              <a:t>rất</a:t>
            </a:r>
            <a:r>
              <a:rPr lang="en-US" sz="2500" b="1" dirty="0">
                <a:solidFill>
                  <a:srgbClr val="FFC000"/>
                </a:solidFill>
              </a:rPr>
              <a:t> </a:t>
            </a:r>
            <a:r>
              <a:rPr lang="en-US" sz="2500" b="1" dirty="0" err="1">
                <a:solidFill>
                  <a:srgbClr val="FFC000"/>
                </a:solidFill>
              </a:rPr>
              <a:t>lý</a:t>
            </a:r>
            <a:r>
              <a:rPr lang="en-US" sz="2500" b="1" dirty="0">
                <a:solidFill>
                  <a:srgbClr val="FFC000"/>
                </a:solidFill>
              </a:rPr>
              <a:t> </a:t>
            </a:r>
            <a:r>
              <a:rPr lang="en-US" sz="2500" b="1" dirty="0" err="1">
                <a:solidFill>
                  <a:srgbClr val="FFC000"/>
                </a:solidFill>
              </a:rPr>
              <a:t>trí</a:t>
            </a:r>
            <a:r>
              <a:rPr lang="en-US" sz="2500" b="1" dirty="0">
                <a:solidFill>
                  <a:srgbClr val="FFC000"/>
                </a:solidFill>
              </a:rPr>
              <a:t> </a:t>
            </a:r>
            <a:r>
              <a:rPr lang="en-US" sz="2500" b="1" dirty="0" err="1">
                <a:solidFill>
                  <a:srgbClr val="FFC000"/>
                </a:solidFill>
              </a:rPr>
              <a:t>tuy</a:t>
            </a:r>
            <a:r>
              <a:rPr lang="en-US" sz="2500" b="1" dirty="0">
                <a:solidFill>
                  <a:srgbClr val="FFC000"/>
                </a:solidFill>
              </a:rPr>
              <a:t> </a:t>
            </a:r>
            <a:r>
              <a:rPr lang="en-US" sz="2500" b="1" dirty="0" err="1">
                <a:solidFill>
                  <a:srgbClr val="FFC000"/>
                </a:solidFill>
              </a:rPr>
              <a:t>nhiên</a:t>
            </a:r>
            <a:r>
              <a:rPr lang="en-US" sz="2500" b="1" dirty="0">
                <a:solidFill>
                  <a:srgbClr val="FFC000"/>
                </a:solidFill>
              </a:rPr>
              <a:t> </a:t>
            </a:r>
            <a:r>
              <a:rPr lang="en-US" sz="2500" b="1" dirty="0" err="1">
                <a:solidFill>
                  <a:srgbClr val="FFC000"/>
                </a:solidFill>
              </a:rPr>
              <a:t>nó</a:t>
            </a:r>
            <a:r>
              <a:rPr lang="en-US" sz="2500" b="1" dirty="0">
                <a:solidFill>
                  <a:srgbClr val="FFC000"/>
                </a:solidFill>
              </a:rPr>
              <a:t> </a:t>
            </a:r>
            <a:r>
              <a:rPr lang="en-US" sz="2500" b="1" dirty="0" err="1">
                <a:solidFill>
                  <a:srgbClr val="FFC000"/>
                </a:solidFill>
              </a:rPr>
              <a:t>rất</a:t>
            </a:r>
            <a:r>
              <a:rPr lang="en-US" sz="2500" b="1" dirty="0">
                <a:solidFill>
                  <a:srgbClr val="FFC000"/>
                </a:solidFill>
              </a:rPr>
              <a:t> </a:t>
            </a:r>
            <a:r>
              <a:rPr lang="en-US" sz="2500" b="1" dirty="0" err="1">
                <a:solidFill>
                  <a:srgbClr val="FFC000"/>
                </a:solidFill>
              </a:rPr>
              <a:t>khô</a:t>
            </a:r>
            <a:r>
              <a:rPr lang="en-US" sz="2500" b="1" dirty="0">
                <a:solidFill>
                  <a:srgbClr val="FFC000"/>
                </a:solidFill>
              </a:rPr>
              <a:t> khan </a:t>
            </a:r>
          </a:p>
          <a:p>
            <a:endParaRPr lang="en-US" sz="1500" b="1" dirty="0">
              <a:solidFill>
                <a:schemeClr val="bg2"/>
              </a:solidFill>
            </a:endParaRPr>
          </a:p>
        </p:txBody>
      </p:sp>
      <p:pic>
        <p:nvPicPr>
          <p:cNvPr id="1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186612" y="137673"/>
            <a:ext cx="3800475" cy="6193369"/>
          </a:xfrm>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11</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397271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a:xfrm>
            <a:off x="313508" y="2300137"/>
            <a:ext cx="5511707" cy="515628"/>
          </a:xfrm>
        </p:spPr>
        <p:txBody>
          <a:bodyPr>
            <a:normAutofit fontScale="90000"/>
          </a:bodyPr>
          <a:lstStyle/>
          <a:p>
            <a:pPr algn="ctr"/>
            <a:r>
              <a:rPr lang="en-US" dirty="0"/>
              <a:t>RỐI LOẠN SỰ LIÊN KẾT GIỮA </a:t>
            </a:r>
            <a:br>
              <a:rPr lang="en-US" dirty="0"/>
            </a:br>
            <a:r>
              <a:rPr lang="en-US" dirty="0"/>
              <a:t>HAI BÁN CẦU NÃO</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132640" y="3966790"/>
            <a:ext cx="6556630" cy="2210173"/>
          </a:xfrm>
        </p:spPr>
        <p:txBody>
          <a:bodyPr>
            <a:noAutofit/>
          </a:bodyPr>
          <a:lstStyle/>
          <a:p>
            <a:pPr algn="ctr"/>
            <a:r>
              <a:rPr lang="en-US" sz="2500" b="1" dirty="0">
                <a:solidFill>
                  <a:srgbClr val="FFC000"/>
                </a:solidFill>
              </a:rPr>
              <a:t>BÁN CẦU NÃO PHẢI </a:t>
            </a:r>
            <a:r>
              <a:rPr lang="en-US" sz="2500" b="1" dirty="0" err="1">
                <a:solidFill>
                  <a:srgbClr val="FFC000"/>
                </a:solidFill>
              </a:rPr>
              <a:t>nơi</a:t>
            </a:r>
            <a:r>
              <a:rPr lang="en-US" sz="2500" b="1" dirty="0">
                <a:solidFill>
                  <a:srgbClr val="FFC000"/>
                </a:solidFill>
              </a:rPr>
              <a:t> </a:t>
            </a:r>
            <a:r>
              <a:rPr lang="en-US" sz="2500" b="1" dirty="0" err="1">
                <a:solidFill>
                  <a:srgbClr val="FFC000"/>
                </a:solidFill>
              </a:rPr>
              <a:t>phân</a:t>
            </a:r>
            <a:r>
              <a:rPr lang="en-US" sz="2500" b="1" dirty="0">
                <a:solidFill>
                  <a:srgbClr val="FFC000"/>
                </a:solidFill>
              </a:rPr>
              <a:t> </a:t>
            </a:r>
            <a:r>
              <a:rPr lang="en-US" sz="2500" b="1" dirty="0" err="1">
                <a:solidFill>
                  <a:srgbClr val="FFC000"/>
                </a:solidFill>
              </a:rPr>
              <a:t>tích</a:t>
            </a:r>
            <a:r>
              <a:rPr lang="en-US" sz="2500" b="1" dirty="0">
                <a:solidFill>
                  <a:srgbClr val="FFC000"/>
                </a:solidFill>
              </a:rPr>
              <a:t> </a:t>
            </a:r>
            <a:r>
              <a:rPr lang="en-US" sz="2500" b="1" dirty="0" err="1">
                <a:solidFill>
                  <a:srgbClr val="FFC000"/>
                </a:solidFill>
              </a:rPr>
              <a:t>các</a:t>
            </a:r>
            <a:r>
              <a:rPr lang="en-US" sz="2500" b="1" dirty="0">
                <a:solidFill>
                  <a:srgbClr val="FFC000"/>
                </a:solidFill>
              </a:rPr>
              <a:t> </a:t>
            </a:r>
            <a:r>
              <a:rPr lang="en-US" sz="2500" b="1" dirty="0" err="1">
                <a:solidFill>
                  <a:srgbClr val="FFC000"/>
                </a:solidFill>
              </a:rPr>
              <a:t>vấn</a:t>
            </a:r>
            <a:r>
              <a:rPr lang="en-US" sz="2500" b="1" dirty="0">
                <a:solidFill>
                  <a:srgbClr val="FFC000"/>
                </a:solidFill>
              </a:rPr>
              <a:t> </a:t>
            </a:r>
            <a:r>
              <a:rPr lang="en-US" sz="2500" b="1" dirty="0" err="1">
                <a:solidFill>
                  <a:srgbClr val="FFC000"/>
                </a:solidFill>
              </a:rPr>
              <a:t>đề</a:t>
            </a:r>
            <a:r>
              <a:rPr lang="en-US" sz="2500" b="1" dirty="0">
                <a:solidFill>
                  <a:srgbClr val="FFC000"/>
                </a:solidFill>
              </a:rPr>
              <a:t> </a:t>
            </a:r>
            <a:r>
              <a:rPr lang="en-US" sz="2500" b="1" dirty="0" err="1">
                <a:solidFill>
                  <a:srgbClr val="FFC000"/>
                </a:solidFill>
              </a:rPr>
              <a:t>theo</a:t>
            </a:r>
            <a:r>
              <a:rPr lang="en-US" sz="2500" b="1" dirty="0">
                <a:solidFill>
                  <a:srgbClr val="FFC000"/>
                </a:solidFill>
              </a:rPr>
              <a:t> </a:t>
            </a:r>
            <a:r>
              <a:rPr lang="en-US" sz="2500" b="1" dirty="0" err="1">
                <a:solidFill>
                  <a:srgbClr val="FFC000"/>
                </a:solidFill>
              </a:rPr>
              <a:t>chiều</a:t>
            </a:r>
            <a:r>
              <a:rPr lang="en-US" sz="2500" b="1" dirty="0">
                <a:solidFill>
                  <a:srgbClr val="FFC000"/>
                </a:solidFill>
              </a:rPr>
              <a:t> </a:t>
            </a:r>
            <a:r>
              <a:rPr lang="en-US" sz="2500" b="1" dirty="0" err="1">
                <a:solidFill>
                  <a:srgbClr val="FFC000"/>
                </a:solidFill>
              </a:rPr>
              <a:t>hướng</a:t>
            </a:r>
            <a:r>
              <a:rPr lang="en-US" sz="2500" b="1" dirty="0">
                <a:solidFill>
                  <a:srgbClr val="FFC000"/>
                </a:solidFill>
              </a:rPr>
              <a:t> </a:t>
            </a:r>
            <a:r>
              <a:rPr lang="en-US" sz="2500" b="1" dirty="0" err="1">
                <a:solidFill>
                  <a:srgbClr val="FFC000"/>
                </a:solidFill>
              </a:rPr>
              <a:t>cảm</a:t>
            </a:r>
            <a:r>
              <a:rPr lang="en-US" sz="2500" b="1" dirty="0">
                <a:solidFill>
                  <a:srgbClr val="FFC000"/>
                </a:solidFill>
              </a:rPr>
              <a:t> </a:t>
            </a:r>
            <a:r>
              <a:rPr lang="en-US" sz="2500" b="1" dirty="0" err="1">
                <a:solidFill>
                  <a:srgbClr val="FFC000"/>
                </a:solidFill>
              </a:rPr>
              <a:t>xúc</a:t>
            </a:r>
            <a:r>
              <a:rPr lang="en-US" sz="2500" b="1" dirty="0">
                <a:solidFill>
                  <a:srgbClr val="FFC000"/>
                </a:solidFill>
              </a:rPr>
              <a:t> </a:t>
            </a:r>
            <a:r>
              <a:rPr lang="en-US" sz="2500" b="1" dirty="0" err="1">
                <a:solidFill>
                  <a:srgbClr val="FFC000"/>
                </a:solidFill>
              </a:rPr>
              <a:t>cho</a:t>
            </a:r>
            <a:r>
              <a:rPr lang="en-US" sz="2500" b="1" dirty="0">
                <a:solidFill>
                  <a:srgbClr val="FFC000"/>
                </a:solidFill>
              </a:rPr>
              <a:t> </a:t>
            </a:r>
            <a:r>
              <a:rPr lang="en-US" sz="2500" b="1" dirty="0" err="1">
                <a:solidFill>
                  <a:srgbClr val="FFC000"/>
                </a:solidFill>
              </a:rPr>
              <a:t>chúng</a:t>
            </a:r>
            <a:r>
              <a:rPr lang="en-US" sz="2500" b="1" dirty="0">
                <a:solidFill>
                  <a:srgbClr val="FFC000"/>
                </a:solidFill>
              </a:rPr>
              <a:t> ta </a:t>
            </a:r>
            <a:r>
              <a:rPr lang="en-US" sz="2500" b="1" dirty="0" err="1">
                <a:solidFill>
                  <a:srgbClr val="FFC000"/>
                </a:solidFill>
              </a:rPr>
              <a:t>kiến</a:t>
            </a:r>
            <a:r>
              <a:rPr lang="en-US" sz="2500" b="1" dirty="0">
                <a:solidFill>
                  <a:srgbClr val="FFC000"/>
                </a:solidFill>
              </a:rPr>
              <a:t> </a:t>
            </a:r>
            <a:r>
              <a:rPr lang="en-US" sz="2500" b="1" dirty="0" err="1">
                <a:solidFill>
                  <a:srgbClr val="FFC000"/>
                </a:solidFill>
              </a:rPr>
              <a:t>thức</a:t>
            </a:r>
            <a:r>
              <a:rPr lang="en-US" sz="2500" b="1" dirty="0">
                <a:solidFill>
                  <a:srgbClr val="FFC000"/>
                </a:solidFill>
              </a:rPr>
              <a:t> </a:t>
            </a:r>
            <a:r>
              <a:rPr lang="en-US" sz="2500" b="1" dirty="0" err="1">
                <a:solidFill>
                  <a:srgbClr val="FFC000"/>
                </a:solidFill>
              </a:rPr>
              <a:t>về</a:t>
            </a:r>
            <a:r>
              <a:rPr lang="en-US" sz="2500" b="1" dirty="0">
                <a:solidFill>
                  <a:srgbClr val="FFC000"/>
                </a:solidFill>
              </a:rPr>
              <a:t> </a:t>
            </a:r>
            <a:r>
              <a:rPr lang="en-US" sz="2500" b="1" dirty="0" err="1">
                <a:solidFill>
                  <a:srgbClr val="FFC000"/>
                </a:solidFill>
              </a:rPr>
              <a:t>xã</a:t>
            </a:r>
            <a:r>
              <a:rPr lang="en-US" sz="2500" b="1" dirty="0">
                <a:solidFill>
                  <a:srgbClr val="FFC000"/>
                </a:solidFill>
              </a:rPr>
              <a:t> </a:t>
            </a:r>
            <a:r>
              <a:rPr lang="en-US" sz="2500" b="1" dirty="0" err="1">
                <a:solidFill>
                  <a:srgbClr val="FFC000"/>
                </a:solidFill>
              </a:rPr>
              <a:t>hội</a:t>
            </a:r>
            <a:r>
              <a:rPr lang="en-US" sz="2500" b="1" dirty="0">
                <a:solidFill>
                  <a:srgbClr val="FFC000"/>
                </a:solidFill>
              </a:rPr>
              <a:t>, </a:t>
            </a:r>
            <a:r>
              <a:rPr lang="en-US" sz="2500" b="1" dirty="0" err="1">
                <a:solidFill>
                  <a:srgbClr val="FFC000"/>
                </a:solidFill>
              </a:rPr>
              <a:t>tâm</a:t>
            </a:r>
            <a:r>
              <a:rPr lang="en-US" sz="2500" b="1" dirty="0">
                <a:solidFill>
                  <a:srgbClr val="FFC000"/>
                </a:solidFill>
              </a:rPr>
              <a:t> </a:t>
            </a:r>
            <a:r>
              <a:rPr lang="en-US" sz="2500" b="1" dirty="0" err="1">
                <a:solidFill>
                  <a:srgbClr val="FFC000"/>
                </a:solidFill>
              </a:rPr>
              <a:t>lý</a:t>
            </a:r>
            <a:r>
              <a:rPr lang="en-US" sz="2500" b="1" dirty="0">
                <a:solidFill>
                  <a:srgbClr val="FFC000"/>
                </a:solidFill>
              </a:rPr>
              <a:t> </a:t>
            </a:r>
            <a:r>
              <a:rPr lang="en-US" sz="2500" b="1" dirty="0" err="1">
                <a:solidFill>
                  <a:srgbClr val="FFC000"/>
                </a:solidFill>
              </a:rPr>
              <a:t>và</a:t>
            </a:r>
            <a:r>
              <a:rPr lang="en-US" sz="2500" b="1" dirty="0">
                <a:solidFill>
                  <a:srgbClr val="FFC000"/>
                </a:solidFill>
              </a:rPr>
              <a:t> </a:t>
            </a:r>
            <a:r>
              <a:rPr lang="en-US" sz="2500" b="1" dirty="0" err="1">
                <a:solidFill>
                  <a:srgbClr val="FFC000"/>
                </a:solidFill>
              </a:rPr>
              <a:t>yếu</a:t>
            </a:r>
            <a:r>
              <a:rPr lang="en-US" sz="2500" b="1" dirty="0">
                <a:solidFill>
                  <a:srgbClr val="FFC000"/>
                </a:solidFill>
              </a:rPr>
              <a:t> </a:t>
            </a:r>
            <a:r>
              <a:rPr lang="en-US" sz="2500" b="1" dirty="0" err="1">
                <a:solidFill>
                  <a:srgbClr val="FFC000"/>
                </a:solidFill>
              </a:rPr>
              <a:t>tố</a:t>
            </a:r>
            <a:r>
              <a:rPr lang="en-US" sz="2500" b="1" dirty="0">
                <a:solidFill>
                  <a:srgbClr val="FFC000"/>
                </a:solidFill>
              </a:rPr>
              <a:t> phi </a:t>
            </a:r>
            <a:r>
              <a:rPr lang="en-US" sz="2500" b="1" dirty="0" err="1">
                <a:solidFill>
                  <a:srgbClr val="FFC000"/>
                </a:solidFill>
              </a:rPr>
              <a:t>ngôn</a:t>
            </a:r>
            <a:r>
              <a:rPr lang="en-US" sz="2500" b="1" dirty="0">
                <a:solidFill>
                  <a:srgbClr val="FFC000"/>
                </a:solidFill>
              </a:rPr>
              <a:t> </a:t>
            </a:r>
            <a:r>
              <a:rPr lang="en-US" sz="2500" b="1" dirty="0" err="1">
                <a:solidFill>
                  <a:srgbClr val="FFC000"/>
                </a:solidFill>
              </a:rPr>
              <a:t>từ</a:t>
            </a:r>
            <a:endParaRPr lang="en-US" sz="2500" b="1" dirty="0">
              <a:solidFill>
                <a:srgbClr val="FFC000"/>
              </a:solidFill>
            </a:endParaRPr>
          </a:p>
          <a:p>
            <a:endParaRPr lang="en-US" sz="1500" b="1" dirty="0">
              <a:solidFill>
                <a:schemeClr val="bg2"/>
              </a:solidFill>
            </a:endParaRPr>
          </a:p>
        </p:txBody>
      </p:sp>
      <p:pic>
        <p:nvPicPr>
          <p:cNvPr id="1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553325" y="270352"/>
            <a:ext cx="3800475" cy="6185185"/>
          </a:xfrm>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12</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416619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a:xfrm>
            <a:off x="3220620" y="2400149"/>
            <a:ext cx="5511707" cy="515628"/>
          </a:xfrm>
        </p:spPr>
        <p:txBody>
          <a:bodyPr>
            <a:normAutofit fontScale="90000"/>
          </a:bodyPr>
          <a:lstStyle/>
          <a:p>
            <a:pPr algn="ctr"/>
            <a:r>
              <a:rPr lang="en-US" dirty="0"/>
              <a:t>RỐI LOẠN SỰ LIÊN KẾT GIỮA </a:t>
            </a:r>
            <a:br>
              <a:rPr lang="en-US" dirty="0"/>
            </a:br>
            <a:r>
              <a:rPr lang="en-US" dirty="0"/>
              <a:t>HAI BÁN CẦU NÃO</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3436810" y="3268360"/>
            <a:ext cx="4727830" cy="2210173"/>
          </a:xfrm>
        </p:spPr>
        <p:txBody>
          <a:bodyPr>
            <a:noAutofit/>
          </a:bodyPr>
          <a:lstStyle/>
          <a:p>
            <a:pPr algn="ctr"/>
            <a:r>
              <a:rPr lang="en-US" sz="2500" b="1" dirty="0">
                <a:solidFill>
                  <a:srgbClr val="FFC000"/>
                </a:solidFill>
              </a:rPr>
              <a:t>BÁN CẦU NÃO TRÁI – </a:t>
            </a:r>
            <a:r>
              <a:rPr lang="en-US" sz="2500" b="1" dirty="0" err="1">
                <a:solidFill>
                  <a:srgbClr val="FFC000"/>
                </a:solidFill>
              </a:rPr>
              <a:t>trung</a:t>
            </a:r>
            <a:r>
              <a:rPr lang="en-US" sz="2500" b="1" dirty="0">
                <a:solidFill>
                  <a:srgbClr val="FFC000"/>
                </a:solidFill>
              </a:rPr>
              <a:t> </a:t>
            </a:r>
            <a:r>
              <a:rPr lang="en-US" sz="2500" b="1" dirty="0" err="1">
                <a:solidFill>
                  <a:srgbClr val="FFC000"/>
                </a:solidFill>
              </a:rPr>
              <a:t>tâm</a:t>
            </a:r>
            <a:r>
              <a:rPr lang="en-US" sz="2500" b="1" dirty="0">
                <a:solidFill>
                  <a:srgbClr val="FFC000"/>
                </a:solidFill>
              </a:rPr>
              <a:t> </a:t>
            </a:r>
            <a:r>
              <a:rPr lang="en-US" sz="2500" b="1" dirty="0" err="1">
                <a:solidFill>
                  <a:srgbClr val="FFC000"/>
                </a:solidFill>
              </a:rPr>
              <a:t>của</a:t>
            </a:r>
            <a:r>
              <a:rPr lang="en-US" sz="2500" b="1" dirty="0">
                <a:solidFill>
                  <a:srgbClr val="FFC000"/>
                </a:solidFill>
              </a:rPr>
              <a:t> </a:t>
            </a:r>
            <a:r>
              <a:rPr lang="en-US" sz="2500" b="1" dirty="0" err="1">
                <a:solidFill>
                  <a:srgbClr val="FFC000"/>
                </a:solidFill>
              </a:rPr>
              <a:t>lý</a:t>
            </a:r>
            <a:r>
              <a:rPr lang="en-US" sz="2500" b="1" dirty="0">
                <a:solidFill>
                  <a:srgbClr val="FFC000"/>
                </a:solidFill>
              </a:rPr>
              <a:t> </a:t>
            </a:r>
            <a:r>
              <a:rPr lang="en-US" sz="2500" b="1" dirty="0" err="1">
                <a:solidFill>
                  <a:srgbClr val="FFC000"/>
                </a:solidFill>
              </a:rPr>
              <a:t>trí</a:t>
            </a:r>
            <a:r>
              <a:rPr lang="en-US" sz="2500" b="1" dirty="0">
                <a:solidFill>
                  <a:srgbClr val="FFC000"/>
                </a:solidFill>
              </a:rPr>
              <a:t> </a:t>
            </a:r>
            <a:r>
              <a:rPr lang="en-US" sz="2500" b="1" dirty="0" err="1">
                <a:solidFill>
                  <a:srgbClr val="FFC000"/>
                </a:solidFill>
              </a:rPr>
              <a:t>sẽ</a:t>
            </a:r>
            <a:r>
              <a:rPr lang="en-US" sz="2500" b="1" dirty="0">
                <a:solidFill>
                  <a:srgbClr val="FFC000"/>
                </a:solidFill>
              </a:rPr>
              <a:t> </a:t>
            </a:r>
            <a:r>
              <a:rPr lang="en-US" sz="2500" b="1" dirty="0" err="1">
                <a:solidFill>
                  <a:srgbClr val="FFC000"/>
                </a:solidFill>
              </a:rPr>
              <a:t>không</a:t>
            </a:r>
            <a:r>
              <a:rPr lang="en-US" sz="2500" b="1" dirty="0">
                <a:solidFill>
                  <a:srgbClr val="FFC000"/>
                </a:solidFill>
              </a:rPr>
              <a:t> </a:t>
            </a:r>
            <a:r>
              <a:rPr lang="en-US" sz="2500" b="1" dirty="0" err="1">
                <a:solidFill>
                  <a:srgbClr val="FFC000"/>
                </a:solidFill>
              </a:rPr>
              <a:t>thể</a:t>
            </a:r>
            <a:r>
              <a:rPr lang="en-US" sz="2500" b="1" dirty="0">
                <a:solidFill>
                  <a:srgbClr val="FFC000"/>
                </a:solidFill>
              </a:rPr>
              <a:t> dung </a:t>
            </a:r>
            <a:r>
              <a:rPr lang="en-US" sz="2500" b="1" dirty="0" err="1">
                <a:solidFill>
                  <a:srgbClr val="FFC000"/>
                </a:solidFill>
              </a:rPr>
              <a:t>hoà</a:t>
            </a:r>
            <a:r>
              <a:rPr lang="en-US" sz="2500" b="1" dirty="0">
                <a:solidFill>
                  <a:srgbClr val="FFC000"/>
                </a:solidFill>
              </a:rPr>
              <a:t> </a:t>
            </a:r>
            <a:r>
              <a:rPr lang="en-US" sz="2500" b="1" dirty="0" err="1">
                <a:solidFill>
                  <a:srgbClr val="FFC000"/>
                </a:solidFill>
              </a:rPr>
              <a:t>những</a:t>
            </a:r>
            <a:r>
              <a:rPr lang="en-US" sz="2500" b="1" dirty="0">
                <a:solidFill>
                  <a:srgbClr val="FFC000"/>
                </a:solidFill>
              </a:rPr>
              <a:t> </a:t>
            </a:r>
            <a:r>
              <a:rPr lang="en-US" sz="2500" b="1" dirty="0" err="1">
                <a:solidFill>
                  <a:srgbClr val="FFC000"/>
                </a:solidFill>
              </a:rPr>
              <a:t>cảm</a:t>
            </a:r>
            <a:r>
              <a:rPr lang="en-US" sz="2500" b="1" dirty="0">
                <a:solidFill>
                  <a:srgbClr val="FFC000"/>
                </a:solidFill>
              </a:rPr>
              <a:t> </a:t>
            </a:r>
            <a:r>
              <a:rPr lang="en-US" sz="2500" b="1" dirty="0" err="1">
                <a:solidFill>
                  <a:srgbClr val="FFC000"/>
                </a:solidFill>
              </a:rPr>
              <a:t>xúc</a:t>
            </a:r>
            <a:r>
              <a:rPr lang="en-US" sz="2500" b="1" dirty="0">
                <a:solidFill>
                  <a:srgbClr val="FFC000"/>
                </a:solidFill>
              </a:rPr>
              <a:t> </a:t>
            </a:r>
            <a:r>
              <a:rPr lang="en-US" sz="2500" b="1" dirty="0" err="1">
                <a:solidFill>
                  <a:srgbClr val="FFC000"/>
                </a:solidFill>
              </a:rPr>
              <a:t>tiêu</a:t>
            </a:r>
            <a:r>
              <a:rPr lang="en-US" sz="2500" b="1" dirty="0">
                <a:solidFill>
                  <a:srgbClr val="FFC000"/>
                </a:solidFill>
              </a:rPr>
              <a:t> </a:t>
            </a:r>
            <a:r>
              <a:rPr lang="en-US" sz="2500" b="1" dirty="0" err="1">
                <a:solidFill>
                  <a:srgbClr val="FFC000"/>
                </a:solidFill>
              </a:rPr>
              <a:t>cực</a:t>
            </a:r>
            <a:r>
              <a:rPr lang="en-US" sz="2500" b="1" dirty="0">
                <a:solidFill>
                  <a:srgbClr val="FFC000"/>
                </a:solidFill>
              </a:rPr>
              <a:t> do AMYGDALA </a:t>
            </a:r>
            <a:r>
              <a:rPr lang="en-US" sz="2500" b="1" dirty="0" err="1">
                <a:solidFill>
                  <a:srgbClr val="FFC000"/>
                </a:solidFill>
              </a:rPr>
              <a:t>tạo</a:t>
            </a:r>
            <a:r>
              <a:rPr lang="en-US" sz="2500" b="1" dirty="0">
                <a:solidFill>
                  <a:srgbClr val="FFC000"/>
                </a:solidFill>
              </a:rPr>
              <a:t> </a:t>
            </a:r>
            <a:r>
              <a:rPr lang="en-US" sz="2500" b="1" dirty="0" err="1">
                <a:solidFill>
                  <a:srgbClr val="FFC000"/>
                </a:solidFill>
              </a:rPr>
              <a:t>ra</a:t>
            </a:r>
            <a:r>
              <a:rPr lang="en-US" sz="2500" b="1" dirty="0">
                <a:solidFill>
                  <a:srgbClr val="FFC000"/>
                </a:solidFill>
              </a:rPr>
              <a:t>, </a:t>
            </a:r>
            <a:r>
              <a:rPr lang="en-US" sz="2500" b="1" dirty="0" err="1">
                <a:solidFill>
                  <a:srgbClr val="FFC000"/>
                </a:solidFill>
              </a:rPr>
              <a:t>khiến</a:t>
            </a:r>
            <a:r>
              <a:rPr lang="en-US" sz="2500" b="1" dirty="0">
                <a:solidFill>
                  <a:srgbClr val="FFC000"/>
                </a:solidFill>
              </a:rPr>
              <a:t> </a:t>
            </a:r>
            <a:r>
              <a:rPr lang="en-US" sz="2500" b="1" dirty="0" err="1">
                <a:solidFill>
                  <a:srgbClr val="FFC000"/>
                </a:solidFill>
              </a:rPr>
              <a:t>cho</a:t>
            </a:r>
            <a:r>
              <a:rPr lang="en-US" sz="2500" b="1" dirty="0">
                <a:solidFill>
                  <a:srgbClr val="FFC000"/>
                </a:solidFill>
              </a:rPr>
              <a:t> </a:t>
            </a:r>
            <a:r>
              <a:rPr lang="en-US" sz="2500" b="1" dirty="0" err="1">
                <a:solidFill>
                  <a:srgbClr val="FFC000"/>
                </a:solidFill>
              </a:rPr>
              <a:t>các</a:t>
            </a:r>
            <a:r>
              <a:rPr lang="en-US" sz="2500" b="1" dirty="0">
                <a:solidFill>
                  <a:srgbClr val="FFC000"/>
                </a:solidFill>
              </a:rPr>
              <a:t> </a:t>
            </a:r>
            <a:r>
              <a:rPr lang="en-US" sz="2500" b="1" dirty="0" err="1">
                <a:solidFill>
                  <a:srgbClr val="FFC000"/>
                </a:solidFill>
              </a:rPr>
              <a:t>em</a:t>
            </a:r>
            <a:r>
              <a:rPr lang="en-US" sz="2500" b="1" dirty="0">
                <a:solidFill>
                  <a:srgbClr val="FFC000"/>
                </a:solidFill>
              </a:rPr>
              <a:t> </a:t>
            </a:r>
            <a:r>
              <a:rPr lang="en-US" sz="2500" b="1" dirty="0" err="1">
                <a:solidFill>
                  <a:srgbClr val="FFC000"/>
                </a:solidFill>
              </a:rPr>
              <a:t>phản</a:t>
            </a:r>
            <a:r>
              <a:rPr lang="en-US" sz="2500" b="1" dirty="0">
                <a:solidFill>
                  <a:srgbClr val="FFC000"/>
                </a:solidFill>
              </a:rPr>
              <a:t> </a:t>
            </a:r>
            <a:r>
              <a:rPr lang="en-US" sz="2500" b="1" dirty="0" err="1">
                <a:solidFill>
                  <a:srgbClr val="FFC000"/>
                </a:solidFill>
              </a:rPr>
              <a:t>ứng</a:t>
            </a:r>
            <a:r>
              <a:rPr lang="en-US" sz="2500" b="1" dirty="0">
                <a:solidFill>
                  <a:srgbClr val="FFC000"/>
                </a:solidFill>
              </a:rPr>
              <a:t> </a:t>
            </a:r>
            <a:r>
              <a:rPr lang="en-US" sz="2500" b="1" dirty="0" err="1">
                <a:solidFill>
                  <a:srgbClr val="FFC000"/>
                </a:solidFill>
              </a:rPr>
              <a:t>một</a:t>
            </a:r>
            <a:r>
              <a:rPr lang="en-US" sz="2500" b="1" dirty="0">
                <a:solidFill>
                  <a:srgbClr val="FFC000"/>
                </a:solidFill>
              </a:rPr>
              <a:t> </a:t>
            </a:r>
            <a:r>
              <a:rPr lang="en-US" sz="2500" b="1" dirty="0" err="1">
                <a:solidFill>
                  <a:srgbClr val="FFC000"/>
                </a:solidFill>
              </a:rPr>
              <a:t>cách</a:t>
            </a:r>
            <a:r>
              <a:rPr lang="en-US" sz="2500" b="1" dirty="0">
                <a:solidFill>
                  <a:srgbClr val="FFC000"/>
                </a:solidFill>
              </a:rPr>
              <a:t> </a:t>
            </a:r>
            <a:r>
              <a:rPr lang="en-US" sz="2500" b="1" dirty="0" err="1">
                <a:solidFill>
                  <a:srgbClr val="FFC000"/>
                </a:solidFill>
              </a:rPr>
              <a:t>thiếu</a:t>
            </a:r>
            <a:r>
              <a:rPr lang="en-US" sz="2500" b="1" dirty="0">
                <a:solidFill>
                  <a:srgbClr val="FFC000"/>
                </a:solidFill>
              </a:rPr>
              <a:t> </a:t>
            </a:r>
            <a:r>
              <a:rPr lang="en-US" sz="2500" b="1" dirty="0" err="1">
                <a:solidFill>
                  <a:srgbClr val="FFC000"/>
                </a:solidFill>
              </a:rPr>
              <a:t>bình</a:t>
            </a:r>
            <a:r>
              <a:rPr lang="en-US" sz="2500" b="1" dirty="0">
                <a:solidFill>
                  <a:srgbClr val="FFC000"/>
                </a:solidFill>
              </a:rPr>
              <a:t> </a:t>
            </a:r>
            <a:r>
              <a:rPr lang="en-US" sz="2500" b="1" dirty="0" err="1">
                <a:solidFill>
                  <a:srgbClr val="FFC000"/>
                </a:solidFill>
              </a:rPr>
              <a:t>tĩnh</a:t>
            </a:r>
            <a:r>
              <a:rPr lang="en-US" sz="2500" b="1" dirty="0">
                <a:solidFill>
                  <a:srgbClr val="FFC000"/>
                </a:solidFill>
              </a:rPr>
              <a:t> </a:t>
            </a:r>
            <a:r>
              <a:rPr lang="en-US" sz="2500" b="1" dirty="0" err="1">
                <a:solidFill>
                  <a:srgbClr val="FFC000"/>
                </a:solidFill>
              </a:rPr>
              <a:t>và</a:t>
            </a:r>
            <a:r>
              <a:rPr lang="en-US" sz="2500" b="1" dirty="0">
                <a:solidFill>
                  <a:srgbClr val="FFC000"/>
                </a:solidFill>
              </a:rPr>
              <a:t> </a:t>
            </a:r>
            <a:r>
              <a:rPr lang="en-US" sz="2500" b="1" dirty="0" err="1">
                <a:solidFill>
                  <a:srgbClr val="FFC000"/>
                </a:solidFill>
              </a:rPr>
              <a:t>không</a:t>
            </a:r>
            <a:r>
              <a:rPr lang="en-US" sz="2500" b="1" dirty="0">
                <a:solidFill>
                  <a:srgbClr val="FFC000"/>
                </a:solidFill>
              </a:rPr>
              <a:t> </a:t>
            </a:r>
            <a:r>
              <a:rPr lang="en-US" sz="2500" b="1" dirty="0" err="1">
                <a:solidFill>
                  <a:srgbClr val="FFC000"/>
                </a:solidFill>
              </a:rPr>
              <a:t>kiểm</a:t>
            </a:r>
            <a:r>
              <a:rPr lang="en-US" sz="2500" b="1" dirty="0">
                <a:solidFill>
                  <a:srgbClr val="FFC000"/>
                </a:solidFill>
              </a:rPr>
              <a:t> </a:t>
            </a:r>
            <a:r>
              <a:rPr lang="en-US" sz="2500" b="1" dirty="0" err="1">
                <a:solidFill>
                  <a:srgbClr val="FFC000"/>
                </a:solidFill>
              </a:rPr>
              <a:t>soát</a:t>
            </a:r>
            <a:endParaRPr lang="en-US" sz="2500" b="1" dirty="0">
              <a:solidFill>
                <a:srgbClr val="FFC000"/>
              </a:solidFill>
            </a:endParaRPr>
          </a:p>
          <a:p>
            <a:endParaRPr lang="en-US" sz="1500" b="1" dirty="0">
              <a:solidFill>
                <a:schemeClr val="bg2"/>
              </a:solidFill>
            </a:endParaRPr>
          </a:p>
        </p:txBody>
      </p:sp>
      <p:pic>
        <p:nvPicPr>
          <p:cNvPr id="1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52470" y="824703"/>
            <a:ext cx="3284340" cy="5352260"/>
          </a:xfrm>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13</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p>
        </p:txBody>
      </p:sp>
      <p:pic>
        <p:nvPicPr>
          <p:cNvPr id="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74351" y="845787"/>
            <a:ext cx="3275730" cy="5331175"/>
          </a:xfrm>
        </p:spPr>
      </p:pic>
    </p:spTree>
    <p:extLst>
      <p:ext uri="{BB962C8B-B14F-4D97-AF65-F5344CB8AC3E}">
        <p14:creationId xmlns:p14="http://schemas.microsoft.com/office/powerpoint/2010/main" val="131911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KHÓ KHĂN &amp; THIỆT THÒI </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3000" dirty="0"/>
              <a:t>- KHÔNG CHỈ QUÁ TRÌNH PHÁT TRIỂN MÀ CÒN SUỐT PHẦN ĐỜI CÒN LẠI</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437498" y="1457325"/>
            <a:ext cx="6754502" cy="4071937"/>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14</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183792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XÂM HẠI TRẺ EM</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a:xfrm>
            <a:off x="526379" y="3208750"/>
            <a:ext cx="4443165" cy="569085"/>
          </a:xfrm>
        </p:spPr>
        <p:txBody>
          <a:bodyPr>
            <a:noAutofit/>
          </a:bodyPr>
          <a:lstStyle/>
          <a:p>
            <a:pPr algn="ctr"/>
            <a:r>
              <a:rPr lang="en-US" sz="3000" dirty="0">
                <a:solidFill>
                  <a:srgbClr val="FFC000"/>
                </a:solidFill>
              </a:rPr>
              <a:t>ĐÁNG LÊN ÁN</a:t>
            </a:r>
          </a:p>
          <a:p>
            <a:pPr algn="ctr"/>
            <a:r>
              <a:rPr lang="en-US" sz="3000" dirty="0">
                <a:solidFill>
                  <a:srgbClr val="FFC000"/>
                </a:solidFill>
              </a:rPr>
              <a:t>TRỪNG TRỊ NGHIÊM MINH</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850379" y="1457325"/>
            <a:ext cx="5928740" cy="4071937"/>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15</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1627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E72CC338-4598-4AF3-B140-D7F632D20BA5}"/>
              </a:ext>
            </a:extLst>
          </p:cNvPr>
          <p:cNvSpPr>
            <a:spLocks noGrp="1"/>
          </p:cNvSpPr>
          <p:nvPr>
            <p:ph type="title"/>
          </p:nvPr>
        </p:nvSpPr>
        <p:spPr>
          <a:xfrm>
            <a:off x="6757505" y="707529"/>
            <a:ext cx="4494133" cy="569086"/>
          </a:xfrm>
        </p:spPr>
        <p:txBody>
          <a:bodyPr>
            <a:normAutofit fontScale="90000"/>
          </a:bodyPr>
          <a:lstStyle/>
          <a:p>
            <a:r>
              <a:rPr lang="en-US" dirty="0"/>
              <a:t>1/ QUY TẮC 5 NGÓN TAY</a:t>
            </a:r>
          </a:p>
        </p:txBody>
      </p:sp>
      <p:sp>
        <p:nvSpPr>
          <p:cNvPr id="68" name="Text Placeholder 67">
            <a:extLst>
              <a:ext uri="{FF2B5EF4-FFF2-40B4-BE49-F238E27FC236}">
                <a16:creationId xmlns:a16="http://schemas.microsoft.com/office/drawing/2014/main" id="{1411656D-4971-4CC0-9065-8DA32BB8740B}"/>
              </a:ext>
            </a:extLst>
          </p:cNvPr>
          <p:cNvSpPr>
            <a:spLocks noGrp="1"/>
          </p:cNvSpPr>
          <p:nvPr>
            <p:ph type="body" idx="1"/>
          </p:nvPr>
        </p:nvSpPr>
        <p:spPr>
          <a:xfrm>
            <a:off x="6718088" y="1780507"/>
            <a:ext cx="4473108" cy="569085"/>
          </a:xfrm>
        </p:spPr>
        <p:txBody>
          <a:bodyPr>
            <a:noAutofit/>
          </a:bodyPr>
          <a:lstStyle/>
          <a:p>
            <a:pPr algn="ctr"/>
            <a:r>
              <a:rPr lang="en-US" sz="4000" dirty="0"/>
              <a:t>PANTS Rules</a:t>
            </a:r>
          </a:p>
        </p:txBody>
      </p:sp>
      <p:sp>
        <p:nvSpPr>
          <p:cNvPr id="4" name="Slide Number Placeholder 3">
            <a:extLst>
              <a:ext uri="{FF2B5EF4-FFF2-40B4-BE49-F238E27FC236}">
                <a16:creationId xmlns:a16="http://schemas.microsoft.com/office/drawing/2014/main" id="{D3581DBA-A3EE-4E75-90A6-DC25DF9DABFC}"/>
              </a:ext>
            </a:extLst>
          </p:cNvPr>
          <p:cNvSpPr>
            <a:spLocks noGrp="1"/>
          </p:cNvSpPr>
          <p:nvPr>
            <p:ph type="sldNum" sz="quarter" idx="12"/>
          </p:nvPr>
        </p:nvSpPr>
        <p:spPr/>
        <p:txBody>
          <a:bodyPr/>
          <a:lstStyle/>
          <a:p>
            <a:fld id="{8D581BC7-E183-40DB-AC97-C19EA4EB8894}" type="slidenum">
              <a:rPr lang="en-US" smtClean="0"/>
              <a:pPr/>
              <a:t>16</a:t>
            </a:fld>
            <a:endParaRPr lang="en-US" dirty="0"/>
          </a:p>
        </p:txBody>
      </p:sp>
      <p:sp>
        <p:nvSpPr>
          <p:cNvPr id="3" name="Footer Placeholder 2">
            <a:extLst>
              <a:ext uri="{FF2B5EF4-FFF2-40B4-BE49-F238E27FC236}">
                <a16:creationId xmlns:a16="http://schemas.microsoft.com/office/drawing/2014/main" id="{6A109C3A-84E8-4719-8AE7-A66B8CA97997}"/>
              </a:ext>
            </a:extLst>
          </p:cNvPr>
          <p:cNvSpPr>
            <a:spLocks noGrp="1"/>
          </p:cNvSpPr>
          <p:nvPr>
            <p:ph type="ftr" sz="quarter" idx="11"/>
          </p:nvPr>
        </p:nvSpPr>
        <p:spPr/>
        <p:txBody>
          <a:bodyPr/>
          <a:lstStyle/>
          <a:p>
            <a:r>
              <a:rPr lang="en-US" dirty="0"/>
              <a:t>ADD A FOOTER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43" y="-26697"/>
            <a:ext cx="4572000" cy="6898533"/>
          </a:xfrm>
          <a:prstGeom prst="rect">
            <a:avLst/>
          </a:prstGeom>
        </p:spPr>
      </p:pic>
      <p:sp>
        <p:nvSpPr>
          <p:cNvPr id="34" name="Text Placeholder 67">
            <a:extLst>
              <a:ext uri="{FF2B5EF4-FFF2-40B4-BE49-F238E27FC236}">
                <a16:creationId xmlns:a16="http://schemas.microsoft.com/office/drawing/2014/main" id="{1411656D-4971-4CC0-9065-8DA32BB8740B}"/>
              </a:ext>
            </a:extLst>
          </p:cNvPr>
          <p:cNvSpPr>
            <a:spLocks noGrp="1"/>
          </p:cNvSpPr>
          <p:nvPr>
            <p:ph type="body" idx="1"/>
          </p:nvPr>
        </p:nvSpPr>
        <p:spPr>
          <a:xfrm>
            <a:off x="6718088" y="2849468"/>
            <a:ext cx="4473108" cy="569085"/>
          </a:xfrm>
        </p:spPr>
        <p:txBody>
          <a:bodyPr>
            <a:noAutofit/>
          </a:bodyPr>
          <a:lstStyle/>
          <a:p>
            <a:pPr algn="ctr"/>
            <a:r>
              <a:rPr lang="en-US" sz="2500" dirty="0">
                <a:solidFill>
                  <a:srgbClr val="FFC000"/>
                </a:solidFill>
              </a:rPr>
              <a:t>P: PRIVATE</a:t>
            </a:r>
            <a:r>
              <a:rPr lang="en-US" sz="2500" b="0" dirty="0">
                <a:solidFill>
                  <a:srgbClr val="FFC000"/>
                </a:solidFill>
              </a:rPr>
              <a:t> – </a:t>
            </a:r>
            <a:r>
              <a:rPr lang="en-US" sz="2500" b="0" dirty="0" err="1">
                <a:solidFill>
                  <a:srgbClr val="FFC000"/>
                </a:solidFill>
              </a:rPr>
              <a:t>Riêng</a:t>
            </a:r>
            <a:r>
              <a:rPr lang="en-US" sz="2500" b="0" dirty="0">
                <a:solidFill>
                  <a:srgbClr val="FFC000"/>
                </a:solidFill>
              </a:rPr>
              <a:t> </a:t>
            </a:r>
            <a:r>
              <a:rPr lang="en-US" sz="2500" b="0" dirty="0" err="1">
                <a:solidFill>
                  <a:srgbClr val="FFC000"/>
                </a:solidFill>
              </a:rPr>
              <a:t>tư</a:t>
            </a:r>
            <a:endParaRPr lang="en-US" sz="2500" b="0" dirty="0">
              <a:solidFill>
                <a:srgbClr val="FFC000"/>
              </a:solidFill>
            </a:endParaRPr>
          </a:p>
          <a:p>
            <a:pPr algn="ctr"/>
            <a:r>
              <a:rPr lang="en-US" sz="2500" dirty="0">
                <a:solidFill>
                  <a:srgbClr val="FFC000"/>
                </a:solidFill>
              </a:rPr>
              <a:t>A: ALWAYS </a:t>
            </a:r>
            <a:r>
              <a:rPr lang="en-US" sz="2500" b="0" dirty="0">
                <a:solidFill>
                  <a:srgbClr val="FFC000"/>
                </a:solidFill>
              </a:rPr>
              <a:t>remember your body belongs to you</a:t>
            </a:r>
          </a:p>
          <a:p>
            <a:pPr algn="ctr"/>
            <a:r>
              <a:rPr lang="en-US" sz="2500" dirty="0">
                <a:solidFill>
                  <a:srgbClr val="FFC000"/>
                </a:solidFill>
              </a:rPr>
              <a:t>N: NO </a:t>
            </a:r>
            <a:r>
              <a:rPr lang="en-US" sz="2500" b="0" dirty="0">
                <a:solidFill>
                  <a:srgbClr val="FFC000"/>
                </a:solidFill>
              </a:rPr>
              <a:t>means no</a:t>
            </a:r>
          </a:p>
          <a:p>
            <a:pPr algn="ctr"/>
            <a:r>
              <a:rPr lang="en-US" sz="2500" dirty="0">
                <a:solidFill>
                  <a:srgbClr val="FFC000"/>
                </a:solidFill>
              </a:rPr>
              <a:t>T: TALK </a:t>
            </a:r>
            <a:r>
              <a:rPr lang="en-US" sz="2500" b="0" dirty="0">
                <a:solidFill>
                  <a:srgbClr val="FFC000"/>
                </a:solidFill>
              </a:rPr>
              <a:t>about secrets that upset you</a:t>
            </a:r>
          </a:p>
          <a:p>
            <a:pPr algn="ctr"/>
            <a:r>
              <a:rPr lang="en-US" sz="2500" dirty="0">
                <a:solidFill>
                  <a:srgbClr val="FFC000"/>
                </a:solidFill>
              </a:rPr>
              <a:t>S: SPEAK </a:t>
            </a:r>
            <a:r>
              <a:rPr lang="en-US" sz="2500" b="0" dirty="0">
                <a:solidFill>
                  <a:srgbClr val="FFC000"/>
                </a:solidFill>
              </a:rPr>
              <a:t>up, someone can help</a:t>
            </a:r>
          </a:p>
        </p:txBody>
      </p:sp>
    </p:spTree>
    <p:extLst>
      <p:ext uri="{BB962C8B-B14F-4D97-AF65-F5344CB8AC3E}">
        <p14:creationId xmlns:p14="http://schemas.microsoft.com/office/powerpoint/2010/main" val="400607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p:txBody>
          <a:bodyPr/>
          <a:lstStyle/>
          <a:p>
            <a:r>
              <a:rPr lang="en-US" dirty="0">
                <a:solidFill>
                  <a:srgbClr val="FFC000"/>
                </a:solidFill>
              </a:rPr>
              <a:t>2/ 5 BÁO ĐỘNG</a:t>
            </a:r>
          </a:p>
        </p:txBody>
      </p:sp>
      <p:pic>
        <p:nvPicPr>
          <p:cNvPr id="22" name="Picture Placeholder 21" descr="Abstract background">
            <a:extLst>
              <a:ext uri="{FF2B5EF4-FFF2-40B4-BE49-F238E27FC236}">
                <a16:creationId xmlns:a16="http://schemas.microsoft.com/office/drawing/2014/main" id="{0342E5A4-E598-4185-B93F-5814F00C201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a:xfrm>
            <a:off x="3718382" y="1786541"/>
            <a:ext cx="4755234" cy="3284918"/>
          </a:xfrm>
        </p:spPr>
        <p:txBody>
          <a:bodyPr>
            <a:normAutofit lnSpcReduction="10000"/>
          </a:bodyPr>
          <a:lstStyle/>
          <a:p>
            <a:r>
              <a:rPr lang="en-US" sz="3000" dirty="0">
                <a:solidFill>
                  <a:srgbClr val="FFC000"/>
                </a:solidFill>
              </a:rPr>
              <a:t>1 - </a:t>
            </a:r>
            <a:r>
              <a:rPr lang="en-US" sz="3000" dirty="0" err="1">
                <a:solidFill>
                  <a:srgbClr val="FFC000"/>
                </a:solidFill>
              </a:rPr>
              <a:t>Báo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nhìn</a:t>
            </a:r>
            <a:endParaRPr lang="en-US" sz="3000" dirty="0">
              <a:solidFill>
                <a:srgbClr val="FFC000"/>
              </a:solidFill>
            </a:endParaRPr>
          </a:p>
          <a:p>
            <a:r>
              <a:rPr lang="en-US" sz="3000" dirty="0">
                <a:solidFill>
                  <a:srgbClr val="FFC000"/>
                </a:solidFill>
              </a:rPr>
              <a:t>2 – </a:t>
            </a:r>
            <a:r>
              <a:rPr lang="en-US" sz="3000" dirty="0" err="1">
                <a:solidFill>
                  <a:srgbClr val="FFC000"/>
                </a:solidFill>
              </a:rPr>
              <a:t>Báo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nói</a:t>
            </a:r>
            <a:endParaRPr lang="en-US" sz="3000" dirty="0">
              <a:solidFill>
                <a:srgbClr val="FFC000"/>
              </a:solidFill>
            </a:endParaRPr>
          </a:p>
          <a:p>
            <a:r>
              <a:rPr lang="en-US" sz="3000" dirty="0">
                <a:solidFill>
                  <a:srgbClr val="FFC000"/>
                </a:solidFill>
              </a:rPr>
              <a:t>3 – </a:t>
            </a:r>
            <a:r>
              <a:rPr lang="en-US" sz="3000" dirty="0" err="1">
                <a:solidFill>
                  <a:srgbClr val="FFC000"/>
                </a:solidFill>
              </a:rPr>
              <a:t>Báo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chạm</a:t>
            </a:r>
            <a:endParaRPr lang="en-US" sz="3000" dirty="0">
              <a:solidFill>
                <a:srgbClr val="FFC000"/>
              </a:solidFill>
            </a:endParaRPr>
          </a:p>
          <a:p>
            <a:r>
              <a:rPr lang="en-US" sz="3000" dirty="0">
                <a:solidFill>
                  <a:srgbClr val="FFC000"/>
                </a:solidFill>
              </a:rPr>
              <a:t>4 – </a:t>
            </a:r>
            <a:r>
              <a:rPr lang="en-US" sz="3000" dirty="0" err="1">
                <a:solidFill>
                  <a:srgbClr val="FFC000"/>
                </a:solidFill>
              </a:rPr>
              <a:t>Báo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một</a:t>
            </a:r>
            <a:r>
              <a:rPr lang="en-US" sz="3000" dirty="0">
                <a:solidFill>
                  <a:srgbClr val="FFC000"/>
                </a:solidFill>
              </a:rPr>
              <a:t> </a:t>
            </a:r>
            <a:r>
              <a:rPr lang="en-US" sz="3000" dirty="0" err="1">
                <a:solidFill>
                  <a:srgbClr val="FFC000"/>
                </a:solidFill>
              </a:rPr>
              <a:t>mình</a:t>
            </a:r>
            <a:r>
              <a:rPr lang="en-US" sz="3000" dirty="0">
                <a:solidFill>
                  <a:srgbClr val="FFC000"/>
                </a:solidFill>
              </a:rPr>
              <a:t> / </a:t>
            </a:r>
          </a:p>
          <a:p>
            <a:r>
              <a:rPr lang="en-US" sz="3000" dirty="0" err="1">
                <a:solidFill>
                  <a:srgbClr val="FFC000"/>
                </a:solidFill>
              </a:rPr>
              <a:t>bắt</a:t>
            </a:r>
            <a:r>
              <a:rPr lang="en-US" sz="3000" dirty="0">
                <a:solidFill>
                  <a:srgbClr val="FFC000"/>
                </a:solidFill>
              </a:rPr>
              <a:t> </a:t>
            </a:r>
            <a:r>
              <a:rPr lang="en-US" sz="3000" dirty="0" err="1">
                <a:solidFill>
                  <a:srgbClr val="FFC000"/>
                </a:solidFill>
              </a:rPr>
              <a:t>cóc</a:t>
            </a:r>
            <a:endParaRPr lang="en-US" sz="3000" dirty="0">
              <a:solidFill>
                <a:srgbClr val="FFC000"/>
              </a:solidFill>
            </a:endParaRPr>
          </a:p>
          <a:p>
            <a:r>
              <a:rPr lang="en-US" sz="3000" dirty="0">
                <a:solidFill>
                  <a:srgbClr val="FFC000"/>
                </a:solidFill>
              </a:rPr>
              <a:t>5 – </a:t>
            </a:r>
            <a:r>
              <a:rPr lang="en-US" sz="3000" dirty="0" err="1">
                <a:solidFill>
                  <a:srgbClr val="FFC000"/>
                </a:solidFill>
              </a:rPr>
              <a:t>Báo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ôm</a:t>
            </a:r>
            <a:endParaRPr lang="en-US" sz="3000" dirty="0">
              <a:solidFill>
                <a:srgbClr val="FFC000"/>
              </a:solidFill>
            </a:endParaRPr>
          </a:p>
        </p:txBody>
      </p:sp>
      <p:sp>
        <p:nvSpPr>
          <p:cNvPr id="6" name="Slide Number Placeholder 5">
            <a:extLst>
              <a:ext uri="{FF2B5EF4-FFF2-40B4-BE49-F238E27FC236}">
                <a16:creationId xmlns:a16="http://schemas.microsoft.com/office/drawing/2014/main" id="{C35D9EA8-AA17-47B2-A4C4-B60DC7C7DC49}"/>
              </a:ext>
            </a:extLst>
          </p:cNvPr>
          <p:cNvSpPr>
            <a:spLocks noGrp="1"/>
          </p:cNvSpPr>
          <p:nvPr>
            <p:ph type="sldNum" sz="quarter" idx="12"/>
          </p:nvPr>
        </p:nvSpPr>
        <p:spPr/>
        <p:txBody>
          <a:bodyPr/>
          <a:lstStyle/>
          <a:p>
            <a:fld id="{8D581BC7-E183-40DB-AC97-C19EA4EB8894}" type="slidenum">
              <a:rPr lang="en-US" smtClean="0"/>
              <a:pPr/>
              <a:t>17</a:t>
            </a:fld>
            <a:endParaRPr lang="en-US"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408031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9230-37E2-4CEB-A3E5-B704CE27367E}"/>
              </a:ext>
            </a:extLst>
          </p:cNvPr>
          <p:cNvSpPr>
            <a:spLocks noGrp="1"/>
          </p:cNvSpPr>
          <p:nvPr>
            <p:ph type="title"/>
          </p:nvPr>
        </p:nvSpPr>
        <p:spPr/>
        <p:txBody>
          <a:bodyPr>
            <a:normAutofit fontScale="90000"/>
          </a:bodyPr>
          <a:lstStyle/>
          <a:p>
            <a:r>
              <a:rPr lang="en-US" dirty="0"/>
              <a:t>3/ DẠY TRẺ PHẢN ỨNG KHI CÓ NGUY CƠ BỊ XÂM HẠI </a:t>
            </a:r>
          </a:p>
        </p:txBody>
      </p:sp>
      <p:sp>
        <p:nvSpPr>
          <p:cNvPr id="6" name="Text Placeholder 5">
            <a:extLst>
              <a:ext uri="{FF2B5EF4-FFF2-40B4-BE49-F238E27FC236}">
                <a16:creationId xmlns:a16="http://schemas.microsoft.com/office/drawing/2014/main" id="{04CE41FD-E209-4A5A-A2E8-544E35CFA6C5}"/>
              </a:ext>
            </a:extLst>
          </p:cNvPr>
          <p:cNvSpPr>
            <a:spLocks noGrp="1"/>
          </p:cNvSpPr>
          <p:nvPr>
            <p:ph type="body" idx="1"/>
          </p:nvPr>
        </p:nvSpPr>
        <p:spPr>
          <a:xfrm>
            <a:off x="1549405" y="1744853"/>
            <a:ext cx="7622225" cy="569085"/>
          </a:xfrm>
        </p:spPr>
        <p:txBody>
          <a:bodyPr>
            <a:noAutofit/>
          </a:bodyPr>
          <a:lstStyle/>
          <a:p>
            <a:r>
              <a:rPr lang="en-US" sz="2500" dirty="0"/>
              <a:t>3 </a:t>
            </a:r>
            <a:r>
              <a:rPr lang="en-US" sz="2500" dirty="0" err="1"/>
              <a:t>bước</a:t>
            </a:r>
            <a:r>
              <a:rPr lang="en-US" sz="2500" dirty="0"/>
              <a:t> </a:t>
            </a:r>
            <a:r>
              <a:rPr lang="en-US" sz="2500" dirty="0" err="1"/>
              <a:t>để</a:t>
            </a:r>
            <a:r>
              <a:rPr lang="en-US" sz="2500" dirty="0"/>
              <a:t> </a:t>
            </a:r>
            <a:r>
              <a:rPr lang="en-US" sz="2500" dirty="0" err="1"/>
              <a:t>phản</a:t>
            </a:r>
            <a:r>
              <a:rPr lang="en-US" sz="2500" dirty="0"/>
              <a:t> </a:t>
            </a:r>
            <a:r>
              <a:rPr lang="en-US" sz="2500" dirty="0" err="1"/>
              <a:t>ứng</a:t>
            </a:r>
            <a:r>
              <a:rPr lang="en-US" sz="2500" dirty="0"/>
              <a:t> </a:t>
            </a:r>
            <a:r>
              <a:rPr lang="en-US" sz="2500" dirty="0" err="1"/>
              <a:t>khi</a:t>
            </a:r>
            <a:r>
              <a:rPr lang="en-US" sz="2500" dirty="0"/>
              <a:t> </a:t>
            </a:r>
            <a:r>
              <a:rPr lang="en-US" sz="2500" dirty="0" err="1"/>
              <a:t>có</a:t>
            </a:r>
            <a:r>
              <a:rPr lang="en-US" sz="2500" dirty="0"/>
              <a:t> </a:t>
            </a:r>
            <a:r>
              <a:rPr lang="en-US" sz="2500" dirty="0" err="1"/>
              <a:t>nguy</a:t>
            </a:r>
            <a:r>
              <a:rPr lang="en-US" sz="2500" dirty="0"/>
              <a:t> </a:t>
            </a:r>
            <a:r>
              <a:rPr lang="en-US" sz="2500" dirty="0" err="1"/>
              <a:t>cơ</a:t>
            </a:r>
            <a:r>
              <a:rPr lang="en-US" sz="2500" dirty="0"/>
              <a:t> </a:t>
            </a:r>
            <a:r>
              <a:rPr lang="en-US" sz="2500" dirty="0" err="1"/>
              <a:t>bị</a:t>
            </a:r>
            <a:r>
              <a:rPr lang="en-US" sz="2500" dirty="0"/>
              <a:t> </a:t>
            </a:r>
            <a:r>
              <a:rPr lang="en-US" sz="2500" dirty="0" err="1"/>
              <a:t>xâm</a:t>
            </a:r>
            <a:r>
              <a:rPr lang="en-US" sz="2500" dirty="0"/>
              <a:t> </a:t>
            </a:r>
            <a:r>
              <a:rPr lang="en-US" sz="2500" dirty="0" err="1"/>
              <a:t>hại</a:t>
            </a:r>
            <a:r>
              <a:rPr lang="en-US" sz="2500" dirty="0"/>
              <a:t> </a:t>
            </a:r>
            <a:r>
              <a:rPr lang="en-US" sz="2500" dirty="0" err="1"/>
              <a:t>tình</a:t>
            </a:r>
            <a:r>
              <a:rPr lang="en-US" sz="2500" dirty="0"/>
              <a:t> </a:t>
            </a:r>
            <a:r>
              <a:rPr lang="en-US" sz="2500" dirty="0" err="1"/>
              <a:t>dục</a:t>
            </a:r>
            <a:endParaRPr lang="en-US" sz="2500" dirty="0"/>
          </a:p>
        </p:txBody>
      </p:sp>
      <p:sp>
        <p:nvSpPr>
          <p:cNvPr id="10" name="Text Placeholder 9">
            <a:extLst>
              <a:ext uri="{FF2B5EF4-FFF2-40B4-BE49-F238E27FC236}">
                <a16:creationId xmlns:a16="http://schemas.microsoft.com/office/drawing/2014/main" id="{89BE0DA3-3A03-418B-B7CF-0D4107499B9C}"/>
              </a:ext>
            </a:extLst>
          </p:cNvPr>
          <p:cNvSpPr>
            <a:spLocks noGrp="1"/>
          </p:cNvSpPr>
          <p:nvPr>
            <p:ph type="body" sz="quarter" idx="26"/>
          </p:nvPr>
        </p:nvSpPr>
        <p:spPr/>
        <p:txBody>
          <a:bodyPr/>
          <a:lstStyle/>
          <a:p>
            <a:r>
              <a:rPr lang="en-US" dirty="0"/>
              <a:t>1</a:t>
            </a:r>
          </a:p>
        </p:txBody>
      </p:sp>
      <p:sp>
        <p:nvSpPr>
          <p:cNvPr id="9" name="Text Placeholder 8">
            <a:extLst>
              <a:ext uri="{FF2B5EF4-FFF2-40B4-BE49-F238E27FC236}">
                <a16:creationId xmlns:a16="http://schemas.microsoft.com/office/drawing/2014/main" id="{4E74A44B-1AAF-44D0-A426-104890F03E29}"/>
              </a:ext>
            </a:extLst>
          </p:cNvPr>
          <p:cNvSpPr>
            <a:spLocks noGrp="1"/>
          </p:cNvSpPr>
          <p:nvPr>
            <p:ph type="body" idx="16"/>
          </p:nvPr>
        </p:nvSpPr>
        <p:spPr>
          <a:xfrm>
            <a:off x="1060747" y="4615661"/>
            <a:ext cx="2944368" cy="328343"/>
          </a:xfrm>
        </p:spPr>
        <p:txBody>
          <a:bodyPr>
            <a:noAutofit/>
          </a:bodyPr>
          <a:lstStyle/>
          <a:p>
            <a:r>
              <a:rPr lang="en-US" sz="3000" dirty="0"/>
              <a:t>KHÔNG</a:t>
            </a:r>
          </a:p>
        </p:txBody>
      </p:sp>
      <p:sp>
        <p:nvSpPr>
          <p:cNvPr id="12" name="Text Placeholder 11">
            <a:extLst>
              <a:ext uri="{FF2B5EF4-FFF2-40B4-BE49-F238E27FC236}">
                <a16:creationId xmlns:a16="http://schemas.microsoft.com/office/drawing/2014/main" id="{CC46A248-3DD2-4083-A410-269D3C38BC7D}"/>
              </a:ext>
            </a:extLst>
          </p:cNvPr>
          <p:cNvSpPr>
            <a:spLocks noGrp="1"/>
          </p:cNvSpPr>
          <p:nvPr>
            <p:ph type="body" sz="quarter" idx="28"/>
          </p:nvPr>
        </p:nvSpPr>
        <p:spPr/>
        <p:txBody>
          <a:bodyPr/>
          <a:lstStyle/>
          <a:p>
            <a:r>
              <a:rPr lang="en-US" dirty="0"/>
              <a:t>2</a:t>
            </a:r>
          </a:p>
        </p:txBody>
      </p:sp>
      <p:sp>
        <p:nvSpPr>
          <p:cNvPr id="13" name="Text Placeholder 12">
            <a:extLst>
              <a:ext uri="{FF2B5EF4-FFF2-40B4-BE49-F238E27FC236}">
                <a16:creationId xmlns:a16="http://schemas.microsoft.com/office/drawing/2014/main" id="{C2591E4E-87B2-4D64-B582-FBD4968920C5}"/>
              </a:ext>
            </a:extLst>
          </p:cNvPr>
          <p:cNvSpPr>
            <a:spLocks noGrp="1"/>
          </p:cNvSpPr>
          <p:nvPr>
            <p:ph type="body" idx="29"/>
          </p:nvPr>
        </p:nvSpPr>
        <p:spPr>
          <a:xfrm>
            <a:off x="4776419" y="4632086"/>
            <a:ext cx="2944368" cy="328343"/>
          </a:xfrm>
        </p:spPr>
        <p:txBody>
          <a:bodyPr>
            <a:noAutofit/>
          </a:bodyPr>
          <a:lstStyle/>
          <a:p>
            <a:r>
              <a:rPr lang="en-US" sz="3000" dirty="0"/>
              <a:t>ĐI KHỎI</a:t>
            </a:r>
          </a:p>
        </p:txBody>
      </p:sp>
      <p:sp>
        <p:nvSpPr>
          <p:cNvPr id="15" name="Text Placeholder 14">
            <a:extLst>
              <a:ext uri="{FF2B5EF4-FFF2-40B4-BE49-F238E27FC236}">
                <a16:creationId xmlns:a16="http://schemas.microsoft.com/office/drawing/2014/main" id="{A0DE6855-935C-4D9C-A6CA-A30ED4BC73A2}"/>
              </a:ext>
            </a:extLst>
          </p:cNvPr>
          <p:cNvSpPr>
            <a:spLocks noGrp="1"/>
          </p:cNvSpPr>
          <p:nvPr>
            <p:ph type="body" sz="quarter" idx="31"/>
          </p:nvPr>
        </p:nvSpPr>
        <p:spPr/>
        <p:txBody>
          <a:bodyPr/>
          <a:lstStyle/>
          <a:p>
            <a:r>
              <a:rPr lang="en-US" dirty="0"/>
              <a:t>3</a:t>
            </a:r>
          </a:p>
        </p:txBody>
      </p:sp>
      <p:sp>
        <p:nvSpPr>
          <p:cNvPr id="16" name="Text Placeholder 15">
            <a:extLst>
              <a:ext uri="{FF2B5EF4-FFF2-40B4-BE49-F238E27FC236}">
                <a16:creationId xmlns:a16="http://schemas.microsoft.com/office/drawing/2014/main" id="{A9BECA94-5E25-4E6D-A58C-7792A89CED7C}"/>
              </a:ext>
            </a:extLst>
          </p:cNvPr>
          <p:cNvSpPr>
            <a:spLocks noGrp="1"/>
          </p:cNvSpPr>
          <p:nvPr>
            <p:ph type="body" idx="32"/>
          </p:nvPr>
        </p:nvSpPr>
        <p:spPr>
          <a:xfrm>
            <a:off x="8449757" y="4632086"/>
            <a:ext cx="2944368" cy="328343"/>
          </a:xfrm>
        </p:spPr>
        <p:txBody>
          <a:bodyPr>
            <a:noAutofit/>
          </a:bodyPr>
          <a:lstStyle/>
          <a:p>
            <a:r>
              <a:rPr lang="en-US" sz="3000" dirty="0"/>
              <a:t>CHIA SẺ</a:t>
            </a:r>
          </a:p>
        </p:txBody>
      </p:sp>
      <p:sp>
        <p:nvSpPr>
          <p:cNvPr id="4" name="Slide Number Placeholder 3">
            <a:extLst>
              <a:ext uri="{FF2B5EF4-FFF2-40B4-BE49-F238E27FC236}">
                <a16:creationId xmlns:a16="http://schemas.microsoft.com/office/drawing/2014/main" id="{30CD95F8-281D-4A11-99F2-9795C5264F76}"/>
              </a:ext>
            </a:extLst>
          </p:cNvPr>
          <p:cNvSpPr>
            <a:spLocks noGrp="1"/>
          </p:cNvSpPr>
          <p:nvPr>
            <p:ph type="sldNum" sz="quarter" idx="12"/>
          </p:nvPr>
        </p:nvSpPr>
        <p:spPr/>
        <p:txBody>
          <a:bodyPr/>
          <a:lstStyle/>
          <a:p>
            <a:fld id="{8D581BC7-E183-40DB-AC97-C19EA4EB8894}" type="slidenum">
              <a:rPr lang="en-US" smtClean="0"/>
              <a:pPr/>
              <a:t>18</a:t>
            </a:fld>
            <a:endParaRPr lang="en-US" dirty="0"/>
          </a:p>
        </p:txBody>
      </p:sp>
      <p:sp>
        <p:nvSpPr>
          <p:cNvPr id="3" name="Footer Placeholder 2">
            <a:extLst>
              <a:ext uri="{FF2B5EF4-FFF2-40B4-BE49-F238E27FC236}">
                <a16:creationId xmlns:a16="http://schemas.microsoft.com/office/drawing/2014/main" id="{6EF07EF2-7D34-4156-A053-F39C573604F8}"/>
              </a:ext>
            </a:extLst>
          </p:cNvPr>
          <p:cNvSpPr>
            <a:spLocks noGrp="1"/>
          </p:cNvSpPr>
          <p:nvPr>
            <p:ph type="ftr" sz="quarter" idx="11"/>
          </p:nvPr>
        </p:nvSpPr>
        <p:spPr/>
        <p:txBody>
          <a:bodyPr/>
          <a:lstStyle/>
          <a:p>
            <a:r>
              <a:rPr lang="en-US" dirty="0"/>
              <a:t>ADD A FOOTER</a:t>
            </a:r>
          </a:p>
        </p:txBody>
      </p:sp>
      <p:sp>
        <p:nvSpPr>
          <p:cNvPr id="2" name="Date Placeholder 1">
            <a:extLst>
              <a:ext uri="{FF2B5EF4-FFF2-40B4-BE49-F238E27FC236}">
                <a16:creationId xmlns:a16="http://schemas.microsoft.com/office/drawing/2014/main" id="{AC3AE2A4-3957-4B28-BF08-92D47AFB3D61}"/>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331017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4/ DẠY TRẺ NÓI RA DỰ CẢM XẤU </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3000" dirty="0"/>
              <a:t> NÊN LỰA CHỌN MỘT THỜI ĐIỂM THÍCH HỢP TRONG MỘT NGÀY ĐỂ NÓI CHUYỆN VỀ NHỮNG CHUYỆN LÀM CON KHÓ CHỊU</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758355" y="1457325"/>
            <a:ext cx="6112787" cy="4071937"/>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19</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18863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p:txBody>
          <a:bodyPr>
            <a:normAutofit fontScale="90000"/>
          </a:bodyPr>
          <a:lstStyle/>
          <a:p>
            <a:pPr algn="ctr"/>
            <a:r>
              <a:rPr lang="en-US" dirty="0">
                <a:solidFill>
                  <a:srgbClr val="FFFF00"/>
                </a:solidFill>
              </a:rPr>
              <a:t>TỔNG CỤC CẢNH SÁT VIỆT NAM</a:t>
            </a:r>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a:xfrm>
            <a:off x="552449" y="3218442"/>
            <a:ext cx="5430340" cy="1013924"/>
          </a:xfrm>
        </p:spPr>
        <p:txBody>
          <a:bodyPr>
            <a:normAutofit/>
          </a:bodyPr>
          <a:lstStyle/>
          <a:p>
            <a:pPr algn="ctr"/>
            <a:r>
              <a:rPr lang="en-US" dirty="0"/>
              <a:t>TỪ NĂM 2014 – 2016 CÓ KHOẢNG 4,100 VỤ XÂM HẠI TÌNH DỤC DIỄN RA</a:t>
            </a:r>
          </a:p>
          <a:p>
            <a:pPr algn="ctr"/>
            <a:r>
              <a:rPr lang="en-US" dirty="0"/>
              <a:t>TRONG ĐÓ 80% NẠN NHÂN LÀ NỮ</a:t>
            </a:r>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4"/>
          </p:nvPr>
        </p:nvSpPr>
        <p:spPr>
          <a:xfrm>
            <a:off x="955889" y="4555447"/>
            <a:ext cx="4215201" cy="1328330"/>
          </a:xfrm>
        </p:spPr>
        <p:txBody>
          <a:bodyPr>
            <a:noAutofit/>
          </a:bodyPr>
          <a:lstStyle/>
          <a:p>
            <a:pPr algn="ctr"/>
            <a:r>
              <a:rPr lang="en-US" sz="2000" b="1" dirty="0">
                <a:solidFill>
                  <a:srgbClr val="FFC000"/>
                </a:solidFill>
              </a:rPr>
              <a:t>278 </a:t>
            </a:r>
            <a:r>
              <a:rPr lang="en-US" sz="2000" b="1" dirty="0" err="1">
                <a:solidFill>
                  <a:srgbClr val="FFC000"/>
                </a:solidFill>
              </a:rPr>
              <a:t>nạn</a:t>
            </a:r>
            <a:r>
              <a:rPr lang="en-US" sz="2000" b="1" dirty="0">
                <a:solidFill>
                  <a:srgbClr val="FFC000"/>
                </a:solidFill>
              </a:rPr>
              <a:t> </a:t>
            </a:r>
            <a:r>
              <a:rPr lang="en-US" sz="2000" b="1" dirty="0" err="1">
                <a:solidFill>
                  <a:srgbClr val="FFC000"/>
                </a:solidFill>
              </a:rPr>
              <a:t>nhân</a:t>
            </a:r>
            <a:r>
              <a:rPr lang="en-US" sz="2000" b="1" dirty="0">
                <a:solidFill>
                  <a:srgbClr val="FFC000"/>
                </a:solidFill>
              </a:rPr>
              <a:t> </a:t>
            </a:r>
            <a:r>
              <a:rPr lang="en-US" sz="2000" b="1" dirty="0" err="1">
                <a:solidFill>
                  <a:srgbClr val="FFC000"/>
                </a:solidFill>
              </a:rPr>
              <a:t>dưới</a:t>
            </a:r>
            <a:r>
              <a:rPr lang="en-US" sz="2000" b="1" dirty="0">
                <a:solidFill>
                  <a:srgbClr val="FFC000"/>
                </a:solidFill>
              </a:rPr>
              <a:t> 6 </a:t>
            </a:r>
            <a:r>
              <a:rPr lang="en-US" sz="2000" b="1" dirty="0" err="1">
                <a:solidFill>
                  <a:srgbClr val="FFC000"/>
                </a:solidFill>
              </a:rPr>
              <a:t>tuổi</a:t>
            </a:r>
            <a:endParaRPr lang="en-US" sz="2000" b="1" dirty="0">
              <a:solidFill>
                <a:srgbClr val="FFC000"/>
              </a:solidFill>
            </a:endParaRPr>
          </a:p>
          <a:p>
            <a:pPr algn="ctr"/>
            <a:r>
              <a:rPr lang="en-US" sz="2000" b="1" dirty="0">
                <a:solidFill>
                  <a:srgbClr val="FFC000"/>
                </a:solidFill>
              </a:rPr>
              <a:t>1.333 </a:t>
            </a:r>
            <a:r>
              <a:rPr lang="en-US" sz="2000" b="1" dirty="0" err="1">
                <a:solidFill>
                  <a:srgbClr val="FFC000"/>
                </a:solidFill>
              </a:rPr>
              <a:t>nạn</a:t>
            </a:r>
            <a:r>
              <a:rPr lang="en-US" sz="2000" b="1" dirty="0">
                <a:solidFill>
                  <a:srgbClr val="FFC000"/>
                </a:solidFill>
              </a:rPr>
              <a:t> </a:t>
            </a:r>
            <a:r>
              <a:rPr lang="en-US" sz="2000" b="1" dirty="0" err="1">
                <a:solidFill>
                  <a:srgbClr val="FFC000"/>
                </a:solidFill>
              </a:rPr>
              <a:t>nhân</a:t>
            </a:r>
            <a:r>
              <a:rPr lang="en-US" sz="2000" b="1" dirty="0">
                <a:solidFill>
                  <a:srgbClr val="FFC000"/>
                </a:solidFill>
              </a:rPr>
              <a:t> </a:t>
            </a:r>
            <a:r>
              <a:rPr lang="en-US" sz="2000" b="1" dirty="0" err="1">
                <a:solidFill>
                  <a:srgbClr val="FFC000"/>
                </a:solidFill>
              </a:rPr>
              <a:t>từ</a:t>
            </a:r>
            <a:r>
              <a:rPr lang="en-US" sz="2000" b="1" dirty="0">
                <a:solidFill>
                  <a:srgbClr val="FFC000"/>
                </a:solidFill>
              </a:rPr>
              <a:t> 6 – 13 </a:t>
            </a:r>
            <a:r>
              <a:rPr lang="en-US" sz="2000" b="1" dirty="0" err="1">
                <a:solidFill>
                  <a:srgbClr val="FFC000"/>
                </a:solidFill>
              </a:rPr>
              <a:t>tuổi</a:t>
            </a:r>
            <a:endParaRPr lang="en-US" sz="2000" b="1" dirty="0">
              <a:solidFill>
                <a:srgbClr val="FFC000"/>
              </a:solidFill>
            </a:endParaRPr>
          </a:p>
          <a:p>
            <a:pPr algn="ctr"/>
            <a:r>
              <a:rPr lang="en-US" sz="2000" b="1" dirty="0">
                <a:solidFill>
                  <a:srgbClr val="FFC000"/>
                </a:solidFill>
              </a:rPr>
              <a:t>2.500 </a:t>
            </a:r>
            <a:r>
              <a:rPr lang="en-US" sz="2000" b="1" dirty="0" err="1">
                <a:solidFill>
                  <a:srgbClr val="FFC000"/>
                </a:solidFill>
              </a:rPr>
              <a:t>nạn</a:t>
            </a:r>
            <a:r>
              <a:rPr lang="en-US" sz="2000" b="1" dirty="0">
                <a:solidFill>
                  <a:srgbClr val="FFC000"/>
                </a:solidFill>
              </a:rPr>
              <a:t> </a:t>
            </a:r>
            <a:r>
              <a:rPr lang="en-US" sz="2000" b="1" dirty="0" err="1">
                <a:solidFill>
                  <a:srgbClr val="FFC000"/>
                </a:solidFill>
              </a:rPr>
              <a:t>nhân</a:t>
            </a:r>
            <a:r>
              <a:rPr lang="en-US" sz="2000" b="1" dirty="0">
                <a:solidFill>
                  <a:srgbClr val="FFC000"/>
                </a:solidFill>
              </a:rPr>
              <a:t> </a:t>
            </a:r>
            <a:r>
              <a:rPr lang="en-US" sz="2000" b="1" dirty="0" err="1">
                <a:solidFill>
                  <a:srgbClr val="FFC000"/>
                </a:solidFill>
              </a:rPr>
              <a:t>từ</a:t>
            </a:r>
            <a:r>
              <a:rPr lang="en-US" sz="2000" b="1" dirty="0">
                <a:solidFill>
                  <a:srgbClr val="FFC000"/>
                </a:solidFill>
              </a:rPr>
              <a:t> 13 – 16 </a:t>
            </a:r>
            <a:r>
              <a:rPr lang="en-US" sz="2000" b="1" dirty="0" err="1">
                <a:solidFill>
                  <a:srgbClr val="FFC000"/>
                </a:solidFill>
              </a:rPr>
              <a:t>tuổi</a:t>
            </a:r>
            <a:endParaRPr lang="en-US" sz="2000" b="1" dirty="0">
              <a:solidFill>
                <a:srgbClr val="FFC000"/>
              </a:solidFill>
            </a:endParaRPr>
          </a:p>
        </p:txBody>
      </p:sp>
      <p:pic>
        <p:nvPicPr>
          <p:cNvPr id="20" name="Picture Placeholder 19">
            <a:extLst>
              <a:ext uri="{FF2B5EF4-FFF2-40B4-BE49-F238E27FC236}">
                <a16:creationId xmlns:a16="http://schemas.microsoft.com/office/drawing/2014/main" id="{61169563-0C6E-483D-91B6-7AB8952A8FA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160035" y="1382636"/>
            <a:ext cx="5556745" cy="4496084"/>
          </a:xfrm>
        </p:spPr>
      </p:pic>
      <p:sp>
        <p:nvSpPr>
          <p:cNvPr id="8" name="Slide Number Placeholder 7">
            <a:extLst>
              <a:ext uri="{FF2B5EF4-FFF2-40B4-BE49-F238E27FC236}">
                <a16:creationId xmlns:a16="http://schemas.microsoft.com/office/drawing/2014/main" id="{FE91C663-2D66-4255-91B4-906F720EB8BA}"/>
              </a:ext>
            </a:extLst>
          </p:cNvPr>
          <p:cNvSpPr>
            <a:spLocks noGrp="1"/>
          </p:cNvSpPr>
          <p:nvPr>
            <p:ph type="sldNum" sz="quarter" idx="12"/>
          </p:nvPr>
        </p:nvSpPr>
        <p:spPr/>
        <p:txBody>
          <a:bodyPr/>
          <a:lstStyle/>
          <a:p>
            <a:fld id="{8D581BC7-E183-40DB-AC97-C19EA4EB8894}" type="slidenum">
              <a:rPr lang="en-US" smtClean="0"/>
              <a:pPr/>
              <a:t>2</a:t>
            </a:fld>
            <a:endParaRPr lang="en-US" dirty="0"/>
          </a:p>
        </p:txBody>
      </p:sp>
      <p:sp>
        <p:nvSpPr>
          <p:cNvPr id="6" name="Date Placeholder 5">
            <a:extLst>
              <a:ext uri="{FF2B5EF4-FFF2-40B4-BE49-F238E27FC236}">
                <a16:creationId xmlns:a16="http://schemas.microsoft.com/office/drawing/2014/main" id="{5EC88EDC-DE1B-4E22-AB2A-B461D5C81354}"/>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90511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5/ DẠY TRẺ KHÔNG CẤT GIỮ BÍ MẬT MỘT MÌNH</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3000" dirty="0"/>
              <a:t>TẠO CHO CON SỰ GIAO TIẾP VỚI NGƯỜI CON CẢM THẤY AN TOÀN</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758355" y="1457325"/>
            <a:ext cx="6112787" cy="4071936"/>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20</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60326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6/ TẬP DƯỢT XỬ LÝ CÁC TÌNH HUỐNG</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2000" dirty="0">
                <a:solidFill>
                  <a:srgbClr val="FFC000"/>
                </a:solidFill>
              </a:rPr>
              <a:t>1/ Con </a:t>
            </a:r>
            <a:r>
              <a:rPr lang="en-US" sz="2000" dirty="0" err="1">
                <a:solidFill>
                  <a:srgbClr val="FFC000"/>
                </a:solidFill>
              </a:rPr>
              <a:t>sẽ</a:t>
            </a:r>
            <a:r>
              <a:rPr lang="en-US" sz="2000" dirty="0">
                <a:solidFill>
                  <a:srgbClr val="FFC000"/>
                </a:solidFill>
              </a:rPr>
              <a:t> </a:t>
            </a:r>
            <a:r>
              <a:rPr lang="en-US" sz="2000" dirty="0" err="1">
                <a:solidFill>
                  <a:srgbClr val="FFC000"/>
                </a:solidFill>
              </a:rPr>
              <a:t>làm</a:t>
            </a:r>
            <a:r>
              <a:rPr lang="en-US" sz="2000" dirty="0">
                <a:solidFill>
                  <a:srgbClr val="FFC000"/>
                </a:solidFill>
              </a:rPr>
              <a:t> </a:t>
            </a:r>
            <a:r>
              <a:rPr lang="en-US" sz="2000" dirty="0" err="1">
                <a:solidFill>
                  <a:srgbClr val="FFC000"/>
                </a:solidFill>
              </a:rPr>
              <a:t>gì</a:t>
            </a:r>
            <a:r>
              <a:rPr lang="en-US" sz="2000" dirty="0">
                <a:solidFill>
                  <a:srgbClr val="FFC000"/>
                </a:solidFill>
              </a:rPr>
              <a:t> </a:t>
            </a:r>
            <a:r>
              <a:rPr lang="en-US" sz="2000" dirty="0" err="1">
                <a:solidFill>
                  <a:srgbClr val="FFC000"/>
                </a:solidFill>
              </a:rPr>
              <a:t>nếu</a:t>
            </a:r>
            <a:r>
              <a:rPr lang="en-US" sz="2000" dirty="0">
                <a:solidFill>
                  <a:srgbClr val="FFC000"/>
                </a:solidFill>
              </a:rPr>
              <a:t> con </a:t>
            </a:r>
            <a:r>
              <a:rPr lang="en-US" sz="2000" dirty="0" err="1">
                <a:solidFill>
                  <a:srgbClr val="FFC000"/>
                </a:solidFill>
              </a:rPr>
              <a:t>không</a:t>
            </a:r>
            <a:r>
              <a:rPr lang="en-US" sz="2000" dirty="0">
                <a:solidFill>
                  <a:srgbClr val="FFC000"/>
                </a:solidFill>
              </a:rPr>
              <a:t> </a:t>
            </a:r>
            <a:r>
              <a:rPr lang="en-US" sz="2000" dirty="0" err="1">
                <a:solidFill>
                  <a:srgbClr val="FFC000"/>
                </a:solidFill>
              </a:rPr>
              <a:t>thích</a:t>
            </a:r>
            <a:r>
              <a:rPr lang="en-US" sz="2000" dirty="0">
                <a:solidFill>
                  <a:srgbClr val="FFC000"/>
                </a:solidFill>
              </a:rPr>
              <a:t> </a:t>
            </a:r>
            <a:r>
              <a:rPr lang="en-US" sz="2000" dirty="0" err="1">
                <a:solidFill>
                  <a:srgbClr val="FFC000"/>
                </a:solidFill>
              </a:rPr>
              <a:t>nụ</a:t>
            </a:r>
            <a:r>
              <a:rPr lang="en-US" sz="2000" dirty="0">
                <a:solidFill>
                  <a:srgbClr val="FFC000"/>
                </a:solidFill>
              </a:rPr>
              <a:t> </a:t>
            </a:r>
            <a:r>
              <a:rPr lang="en-US" sz="2000" dirty="0" err="1">
                <a:solidFill>
                  <a:srgbClr val="FFC000"/>
                </a:solidFill>
              </a:rPr>
              <a:t>hôn</a:t>
            </a:r>
            <a:r>
              <a:rPr lang="en-US" sz="2000" dirty="0">
                <a:solidFill>
                  <a:srgbClr val="FFC000"/>
                </a:solidFill>
              </a:rPr>
              <a:t> </a:t>
            </a:r>
            <a:r>
              <a:rPr lang="en-US" sz="2000" dirty="0" err="1">
                <a:solidFill>
                  <a:srgbClr val="FFC000"/>
                </a:solidFill>
              </a:rPr>
              <a:t>tạm</a:t>
            </a:r>
            <a:r>
              <a:rPr lang="en-US" sz="2000" dirty="0">
                <a:solidFill>
                  <a:srgbClr val="FFC000"/>
                </a:solidFill>
              </a:rPr>
              <a:t> </a:t>
            </a:r>
            <a:r>
              <a:rPr lang="en-US" sz="2000" dirty="0" err="1">
                <a:solidFill>
                  <a:srgbClr val="FFC000"/>
                </a:solidFill>
              </a:rPr>
              <a:t>biệt</a:t>
            </a:r>
            <a:r>
              <a:rPr lang="en-US" sz="2000" dirty="0">
                <a:solidFill>
                  <a:srgbClr val="FFC000"/>
                </a:solidFill>
              </a:rPr>
              <a:t> </a:t>
            </a:r>
            <a:r>
              <a:rPr lang="en-US" sz="2000" dirty="0" err="1">
                <a:solidFill>
                  <a:srgbClr val="FFC000"/>
                </a:solidFill>
              </a:rPr>
              <a:t>của</a:t>
            </a:r>
            <a:r>
              <a:rPr lang="en-US" sz="2000" dirty="0">
                <a:solidFill>
                  <a:srgbClr val="FFC000"/>
                </a:solidFill>
              </a:rPr>
              <a:t> </a:t>
            </a:r>
            <a:r>
              <a:rPr lang="en-US" sz="2000" dirty="0" err="1">
                <a:solidFill>
                  <a:srgbClr val="FFC000"/>
                </a:solidFill>
              </a:rPr>
              <a:t>chú</a:t>
            </a:r>
            <a:r>
              <a:rPr lang="en-US" sz="2000" dirty="0">
                <a:solidFill>
                  <a:srgbClr val="FFC000"/>
                </a:solidFill>
              </a:rPr>
              <a:t> </a:t>
            </a:r>
            <a:r>
              <a:rPr lang="en-US" sz="2000" dirty="0" err="1">
                <a:solidFill>
                  <a:srgbClr val="FFC000"/>
                </a:solidFill>
              </a:rPr>
              <a:t>hàng</a:t>
            </a:r>
            <a:r>
              <a:rPr lang="en-US" sz="2000" dirty="0">
                <a:solidFill>
                  <a:srgbClr val="FFC000"/>
                </a:solidFill>
              </a:rPr>
              <a:t> </a:t>
            </a:r>
            <a:r>
              <a:rPr lang="en-US" sz="2000" dirty="0" err="1">
                <a:solidFill>
                  <a:srgbClr val="FFC000"/>
                </a:solidFill>
              </a:rPr>
              <a:t>xóm</a:t>
            </a:r>
            <a:r>
              <a:rPr lang="en-US" sz="2000" dirty="0">
                <a:solidFill>
                  <a:srgbClr val="FFC000"/>
                </a:solidFill>
              </a:rPr>
              <a:t>?</a:t>
            </a:r>
          </a:p>
          <a:p>
            <a:pPr algn="ctr"/>
            <a:r>
              <a:rPr lang="en-US" sz="2000" dirty="0">
                <a:solidFill>
                  <a:srgbClr val="FFC000"/>
                </a:solidFill>
              </a:rPr>
              <a:t>2/ Con </a:t>
            </a:r>
            <a:r>
              <a:rPr lang="en-US" sz="2000" dirty="0" err="1">
                <a:solidFill>
                  <a:srgbClr val="FFC000"/>
                </a:solidFill>
              </a:rPr>
              <a:t>sẽ</a:t>
            </a:r>
            <a:r>
              <a:rPr lang="en-US" sz="2000" dirty="0">
                <a:solidFill>
                  <a:srgbClr val="FFC000"/>
                </a:solidFill>
              </a:rPr>
              <a:t> </a:t>
            </a:r>
            <a:r>
              <a:rPr lang="en-US" sz="2000" dirty="0" err="1">
                <a:solidFill>
                  <a:srgbClr val="FFC000"/>
                </a:solidFill>
              </a:rPr>
              <a:t>làm</a:t>
            </a:r>
            <a:r>
              <a:rPr lang="en-US" sz="2000" dirty="0">
                <a:solidFill>
                  <a:srgbClr val="FFC000"/>
                </a:solidFill>
              </a:rPr>
              <a:t> </a:t>
            </a:r>
            <a:r>
              <a:rPr lang="en-US" sz="2000" dirty="0" err="1">
                <a:solidFill>
                  <a:srgbClr val="FFC000"/>
                </a:solidFill>
              </a:rPr>
              <a:t>gì</a:t>
            </a:r>
            <a:r>
              <a:rPr lang="en-US" sz="2000" dirty="0">
                <a:solidFill>
                  <a:srgbClr val="FFC000"/>
                </a:solidFill>
              </a:rPr>
              <a:t> </a:t>
            </a:r>
            <a:r>
              <a:rPr lang="en-US" sz="2000" dirty="0" err="1">
                <a:solidFill>
                  <a:srgbClr val="FFC000"/>
                </a:solidFill>
              </a:rPr>
              <a:t>nếu</a:t>
            </a:r>
            <a:r>
              <a:rPr lang="en-US" sz="2000" dirty="0">
                <a:solidFill>
                  <a:srgbClr val="FFC000"/>
                </a:solidFill>
              </a:rPr>
              <a:t> </a:t>
            </a:r>
            <a:r>
              <a:rPr lang="en-US" sz="2000" dirty="0" err="1">
                <a:solidFill>
                  <a:srgbClr val="FFC000"/>
                </a:solidFill>
              </a:rPr>
              <a:t>em</a:t>
            </a:r>
            <a:r>
              <a:rPr lang="en-US" sz="2000" dirty="0">
                <a:solidFill>
                  <a:srgbClr val="FFC000"/>
                </a:solidFill>
              </a:rPr>
              <a:t> </a:t>
            </a:r>
            <a:r>
              <a:rPr lang="en-US" sz="2000" dirty="0" err="1">
                <a:solidFill>
                  <a:srgbClr val="FFC000"/>
                </a:solidFill>
              </a:rPr>
              <a:t>đó</a:t>
            </a:r>
            <a:r>
              <a:rPr lang="en-US" sz="2000" dirty="0">
                <a:solidFill>
                  <a:srgbClr val="FFC000"/>
                </a:solidFill>
              </a:rPr>
              <a:t> </a:t>
            </a:r>
            <a:r>
              <a:rPr lang="en-US" sz="2000" dirty="0" err="1">
                <a:solidFill>
                  <a:srgbClr val="FFC000"/>
                </a:solidFill>
              </a:rPr>
              <a:t>muốn</a:t>
            </a:r>
            <a:r>
              <a:rPr lang="en-US" sz="2000" dirty="0">
                <a:solidFill>
                  <a:srgbClr val="FFC000"/>
                </a:solidFill>
              </a:rPr>
              <a:t> </a:t>
            </a:r>
            <a:r>
              <a:rPr lang="en-US" sz="2000" dirty="0" err="1">
                <a:solidFill>
                  <a:srgbClr val="FFC000"/>
                </a:solidFill>
              </a:rPr>
              <a:t>xem</a:t>
            </a:r>
            <a:r>
              <a:rPr lang="en-US" sz="2000" dirty="0">
                <a:solidFill>
                  <a:srgbClr val="FFC000"/>
                </a:solidFill>
              </a:rPr>
              <a:t> </a:t>
            </a:r>
            <a:r>
              <a:rPr lang="en-US" sz="2000" dirty="0" err="1">
                <a:solidFill>
                  <a:srgbClr val="FFC000"/>
                </a:solidFill>
              </a:rPr>
              <a:t>vùng</a:t>
            </a:r>
            <a:r>
              <a:rPr lang="en-US" sz="2000" dirty="0">
                <a:solidFill>
                  <a:srgbClr val="FFC000"/>
                </a:solidFill>
              </a:rPr>
              <a:t> </a:t>
            </a:r>
            <a:r>
              <a:rPr lang="en-US" sz="2000" dirty="0" err="1">
                <a:solidFill>
                  <a:srgbClr val="FFC000"/>
                </a:solidFill>
              </a:rPr>
              <a:t>kín</a:t>
            </a:r>
            <a:r>
              <a:rPr lang="en-US" sz="2000" dirty="0">
                <a:solidFill>
                  <a:srgbClr val="FFC000"/>
                </a:solidFill>
              </a:rPr>
              <a:t> </a:t>
            </a:r>
            <a:r>
              <a:rPr lang="en-US" sz="2000" dirty="0" err="1">
                <a:solidFill>
                  <a:srgbClr val="FFC000"/>
                </a:solidFill>
              </a:rPr>
              <a:t>của</a:t>
            </a:r>
            <a:r>
              <a:rPr lang="en-US" sz="2000" dirty="0">
                <a:solidFill>
                  <a:srgbClr val="FFC000"/>
                </a:solidFill>
              </a:rPr>
              <a:t> con?</a:t>
            </a:r>
          </a:p>
          <a:p>
            <a:pPr algn="ctr"/>
            <a:r>
              <a:rPr lang="en-US" sz="2000" dirty="0">
                <a:solidFill>
                  <a:srgbClr val="FFC000"/>
                </a:solidFill>
              </a:rPr>
              <a:t>3/ Con </a:t>
            </a:r>
            <a:r>
              <a:rPr lang="en-US" sz="2000" dirty="0" err="1">
                <a:solidFill>
                  <a:srgbClr val="FFC000"/>
                </a:solidFill>
              </a:rPr>
              <a:t>sẽ</a:t>
            </a:r>
            <a:r>
              <a:rPr lang="en-US" sz="2000" dirty="0">
                <a:solidFill>
                  <a:srgbClr val="FFC000"/>
                </a:solidFill>
              </a:rPr>
              <a:t> </a:t>
            </a:r>
            <a:r>
              <a:rPr lang="en-US" sz="2000" dirty="0" err="1">
                <a:solidFill>
                  <a:srgbClr val="FFC000"/>
                </a:solidFill>
              </a:rPr>
              <a:t>làm</a:t>
            </a:r>
            <a:r>
              <a:rPr lang="en-US" sz="2000" dirty="0">
                <a:solidFill>
                  <a:srgbClr val="FFC000"/>
                </a:solidFill>
              </a:rPr>
              <a:t> </a:t>
            </a:r>
            <a:r>
              <a:rPr lang="en-US" sz="2000" dirty="0" err="1">
                <a:solidFill>
                  <a:srgbClr val="FFC000"/>
                </a:solidFill>
              </a:rPr>
              <a:t>gì</a:t>
            </a:r>
            <a:r>
              <a:rPr lang="en-US" sz="2000" dirty="0">
                <a:solidFill>
                  <a:srgbClr val="FFC000"/>
                </a:solidFill>
              </a:rPr>
              <a:t> </a:t>
            </a:r>
            <a:r>
              <a:rPr lang="en-US" sz="2000" dirty="0" err="1">
                <a:solidFill>
                  <a:srgbClr val="FFC000"/>
                </a:solidFill>
              </a:rPr>
              <a:t>nếu</a:t>
            </a:r>
            <a:r>
              <a:rPr lang="en-US" sz="2000" dirty="0">
                <a:solidFill>
                  <a:srgbClr val="FFC000"/>
                </a:solidFill>
              </a:rPr>
              <a:t> </a:t>
            </a:r>
            <a:r>
              <a:rPr lang="en-US" sz="2000" dirty="0" err="1">
                <a:solidFill>
                  <a:srgbClr val="FFC000"/>
                </a:solidFill>
              </a:rPr>
              <a:t>một</a:t>
            </a:r>
            <a:r>
              <a:rPr lang="en-US" sz="2000" dirty="0">
                <a:solidFill>
                  <a:srgbClr val="FFC000"/>
                </a:solidFill>
              </a:rPr>
              <a:t> </a:t>
            </a:r>
            <a:r>
              <a:rPr lang="en-US" sz="2000" dirty="0" err="1">
                <a:solidFill>
                  <a:srgbClr val="FFC000"/>
                </a:solidFill>
              </a:rPr>
              <a:t>bạn</a:t>
            </a:r>
            <a:r>
              <a:rPr lang="en-US" sz="2000" dirty="0">
                <a:solidFill>
                  <a:srgbClr val="FFC000"/>
                </a:solidFill>
              </a:rPr>
              <a:t> ở </a:t>
            </a:r>
            <a:r>
              <a:rPr lang="en-US" sz="2000" dirty="0" err="1">
                <a:solidFill>
                  <a:srgbClr val="FFC000"/>
                </a:solidFill>
              </a:rPr>
              <a:t>trường</a:t>
            </a:r>
            <a:r>
              <a:rPr lang="en-US" sz="2000" dirty="0">
                <a:solidFill>
                  <a:srgbClr val="FFC000"/>
                </a:solidFill>
              </a:rPr>
              <a:t> chia </a:t>
            </a:r>
            <a:r>
              <a:rPr lang="en-US" sz="2000" dirty="0" err="1">
                <a:solidFill>
                  <a:srgbClr val="FFC000"/>
                </a:solidFill>
              </a:rPr>
              <a:t>cho</a:t>
            </a:r>
            <a:r>
              <a:rPr lang="en-US" sz="2000" dirty="0">
                <a:solidFill>
                  <a:srgbClr val="FFC000"/>
                </a:solidFill>
              </a:rPr>
              <a:t> con </a:t>
            </a:r>
            <a:r>
              <a:rPr lang="en-US" sz="2000" dirty="0" err="1">
                <a:solidFill>
                  <a:srgbClr val="FFC000"/>
                </a:solidFill>
              </a:rPr>
              <a:t>xem</a:t>
            </a:r>
            <a:r>
              <a:rPr lang="en-US" sz="2000" dirty="0">
                <a:solidFill>
                  <a:srgbClr val="FFC000"/>
                </a:solidFill>
              </a:rPr>
              <a:t> </a:t>
            </a:r>
            <a:r>
              <a:rPr lang="en-US" sz="2000" dirty="0" err="1">
                <a:solidFill>
                  <a:srgbClr val="FFC000"/>
                </a:solidFill>
              </a:rPr>
              <a:t>vùng</a:t>
            </a:r>
            <a:r>
              <a:rPr lang="en-US" sz="2000" dirty="0">
                <a:solidFill>
                  <a:srgbClr val="FFC000"/>
                </a:solidFill>
              </a:rPr>
              <a:t> </a:t>
            </a:r>
            <a:r>
              <a:rPr lang="en-US" sz="2000" dirty="0" err="1">
                <a:solidFill>
                  <a:srgbClr val="FFC000"/>
                </a:solidFill>
              </a:rPr>
              <a:t>kín</a:t>
            </a:r>
            <a:r>
              <a:rPr lang="en-US" sz="2000" dirty="0">
                <a:solidFill>
                  <a:srgbClr val="FFC000"/>
                </a:solidFill>
              </a:rPr>
              <a:t> </a:t>
            </a:r>
            <a:r>
              <a:rPr lang="en-US" sz="2000" dirty="0" err="1">
                <a:solidFill>
                  <a:srgbClr val="FFC000"/>
                </a:solidFill>
              </a:rPr>
              <a:t>của</a:t>
            </a:r>
            <a:r>
              <a:rPr lang="en-US" sz="2000" dirty="0">
                <a:solidFill>
                  <a:srgbClr val="FFC000"/>
                </a:solidFill>
              </a:rPr>
              <a:t> </a:t>
            </a:r>
            <a:r>
              <a:rPr lang="en-US" sz="2000" dirty="0" err="1">
                <a:solidFill>
                  <a:srgbClr val="FFC000"/>
                </a:solidFill>
              </a:rPr>
              <a:t>bạn</a:t>
            </a:r>
            <a:r>
              <a:rPr lang="en-US" sz="2000" dirty="0">
                <a:solidFill>
                  <a:srgbClr val="FFC000"/>
                </a:solidFill>
              </a:rPr>
              <a:t> </a:t>
            </a:r>
            <a:r>
              <a:rPr lang="en-US" sz="2000" dirty="0" err="1">
                <a:solidFill>
                  <a:srgbClr val="FFC000"/>
                </a:solidFill>
              </a:rPr>
              <a:t>ấy</a:t>
            </a:r>
            <a:r>
              <a:rPr lang="en-US" sz="2000" dirty="0">
                <a:solidFill>
                  <a:srgbClr val="FFC000"/>
                </a:solidFill>
              </a:rPr>
              <a:t>?</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200775" y="454050"/>
            <a:ext cx="5153025" cy="5424670"/>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21</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23920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228600" y="2428875"/>
            <a:ext cx="5038725" cy="466486"/>
          </a:xfrm>
        </p:spPr>
        <p:txBody>
          <a:bodyPr>
            <a:normAutofit fontScale="90000"/>
          </a:bodyPr>
          <a:lstStyle/>
          <a:p>
            <a:pPr algn="ctr"/>
            <a:r>
              <a:rPr lang="en-US" dirty="0"/>
              <a:t>HOTLINE</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a:xfrm>
            <a:off x="778643" y="3101692"/>
            <a:ext cx="4443165" cy="569085"/>
          </a:xfrm>
        </p:spPr>
        <p:txBody>
          <a:bodyPr>
            <a:noAutofit/>
          </a:bodyPr>
          <a:lstStyle/>
          <a:p>
            <a:pPr algn="ctr"/>
            <a:r>
              <a:rPr lang="en-US" sz="3000" dirty="0">
                <a:solidFill>
                  <a:srgbClr val="FFC000"/>
                </a:solidFill>
              </a:rPr>
              <a:t>111 – </a:t>
            </a:r>
            <a:r>
              <a:rPr lang="en-US" sz="3000" dirty="0" err="1">
                <a:solidFill>
                  <a:srgbClr val="FFC000"/>
                </a:solidFill>
              </a:rPr>
              <a:t>số</a:t>
            </a:r>
            <a:r>
              <a:rPr lang="en-US" sz="3000" dirty="0">
                <a:solidFill>
                  <a:srgbClr val="FFC000"/>
                </a:solidFill>
              </a:rPr>
              <a:t> </a:t>
            </a:r>
            <a:r>
              <a:rPr lang="en-US" sz="3000" dirty="0" err="1">
                <a:solidFill>
                  <a:srgbClr val="FFC000"/>
                </a:solidFill>
              </a:rPr>
              <a:t>điện</a:t>
            </a:r>
            <a:r>
              <a:rPr lang="en-US" sz="3000" dirty="0">
                <a:solidFill>
                  <a:srgbClr val="FFC000"/>
                </a:solidFill>
              </a:rPr>
              <a:t> </a:t>
            </a:r>
            <a:r>
              <a:rPr lang="en-US" sz="3000" dirty="0" err="1">
                <a:solidFill>
                  <a:srgbClr val="FFC000"/>
                </a:solidFill>
              </a:rPr>
              <a:t>thoại</a:t>
            </a:r>
            <a:r>
              <a:rPr lang="en-US" sz="3000" dirty="0">
                <a:solidFill>
                  <a:srgbClr val="FFC000"/>
                </a:solidFill>
              </a:rPr>
              <a:t> </a:t>
            </a:r>
            <a:r>
              <a:rPr lang="en-US" sz="3000" dirty="0" err="1">
                <a:solidFill>
                  <a:srgbClr val="FFC000"/>
                </a:solidFill>
              </a:rPr>
              <a:t>chăm</a:t>
            </a:r>
            <a:r>
              <a:rPr lang="en-US" sz="3000" dirty="0">
                <a:solidFill>
                  <a:srgbClr val="FFC000"/>
                </a:solidFill>
              </a:rPr>
              <a:t> </a:t>
            </a:r>
            <a:r>
              <a:rPr lang="en-US" sz="3000" dirty="0" err="1">
                <a:solidFill>
                  <a:srgbClr val="FFC000"/>
                </a:solidFill>
              </a:rPr>
              <a:t>sóc</a:t>
            </a:r>
            <a:r>
              <a:rPr lang="en-US" sz="3000" dirty="0">
                <a:solidFill>
                  <a:srgbClr val="FFC000"/>
                </a:solidFill>
              </a:rPr>
              <a:t> </a:t>
            </a:r>
            <a:r>
              <a:rPr lang="en-US" sz="3000" dirty="0" err="1">
                <a:solidFill>
                  <a:srgbClr val="FFC000"/>
                </a:solidFill>
              </a:rPr>
              <a:t>và</a:t>
            </a:r>
            <a:r>
              <a:rPr lang="en-US" sz="3000" dirty="0">
                <a:solidFill>
                  <a:srgbClr val="FFC000"/>
                </a:solidFill>
              </a:rPr>
              <a:t> </a:t>
            </a:r>
            <a:r>
              <a:rPr lang="en-US" sz="3000" dirty="0" err="1">
                <a:solidFill>
                  <a:srgbClr val="FFC000"/>
                </a:solidFill>
              </a:rPr>
              <a:t>bảo</a:t>
            </a:r>
            <a:r>
              <a:rPr lang="en-US" sz="3000" dirty="0">
                <a:solidFill>
                  <a:srgbClr val="FFC000"/>
                </a:solidFill>
              </a:rPr>
              <a:t> </a:t>
            </a:r>
            <a:r>
              <a:rPr lang="en-US" sz="3000" dirty="0" err="1">
                <a:solidFill>
                  <a:srgbClr val="FFC000"/>
                </a:solidFill>
              </a:rPr>
              <a:t>vệ</a:t>
            </a:r>
            <a:r>
              <a:rPr lang="en-US" sz="3000" dirty="0">
                <a:solidFill>
                  <a:srgbClr val="FFC000"/>
                </a:solidFill>
              </a:rPr>
              <a:t> </a:t>
            </a:r>
            <a:r>
              <a:rPr lang="en-US" sz="3000" dirty="0" err="1">
                <a:solidFill>
                  <a:srgbClr val="FFC000"/>
                </a:solidFill>
              </a:rPr>
              <a:t>trẻ</a:t>
            </a:r>
            <a:r>
              <a:rPr lang="en-US" sz="3000" dirty="0">
                <a:solidFill>
                  <a:srgbClr val="FFC000"/>
                </a:solidFill>
              </a:rPr>
              <a:t> </a:t>
            </a:r>
            <a:r>
              <a:rPr lang="en-US" sz="3000" dirty="0" err="1">
                <a:solidFill>
                  <a:srgbClr val="FFC000"/>
                </a:solidFill>
              </a:rPr>
              <a:t>em</a:t>
            </a:r>
            <a:r>
              <a:rPr lang="en-US" sz="3000" dirty="0">
                <a:solidFill>
                  <a:srgbClr val="FFC000"/>
                </a:solidFill>
              </a:rPr>
              <a:t> </a:t>
            </a:r>
            <a:r>
              <a:rPr lang="en-US" sz="3000" dirty="0" err="1">
                <a:solidFill>
                  <a:srgbClr val="FFC000"/>
                </a:solidFill>
              </a:rPr>
              <a:t>của</a:t>
            </a:r>
            <a:r>
              <a:rPr lang="en-US" sz="3000" dirty="0">
                <a:solidFill>
                  <a:srgbClr val="FFC000"/>
                </a:solidFill>
              </a:rPr>
              <a:t> </a:t>
            </a:r>
            <a:r>
              <a:rPr lang="en-US" sz="3000" dirty="0" err="1">
                <a:solidFill>
                  <a:srgbClr val="FFC000"/>
                </a:solidFill>
              </a:rPr>
              <a:t>bộ</a:t>
            </a:r>
            <a:r>
              <a:rPr lang="en-US" sz="3000" dirty="0">
                <a:solidFill>
                  <a:srgbClr val="FFC000"/>
                </a:solidFill>
              </a:rPr>
              <a:t> </a:t>
            </a:r>
            <a:r>
              <a:rPr lang="en-US" sz="3000" dirty="0" err="1">
                <a:solidFill>
                  <a:srgbClr val="FFC000"/>
                </a:solidFill>
              </a:rPr>
              <a:t>lao</a:t>
            </a:r>
            <a:r>
              <a:rPr lang="en-US" sz="3000" dirty="0">
                <a:solidFill>
                  <a:srgbClr val="FFC000"/>
                </a:solidFill>
              </a:rPr>
              <a:t> </a:t>
            </a:r>
            <a:r>
              <a:rPr lang="en-US" sz="3000" dirty="0" err="1">
                <a:solidFill>
                  <a:srgbClr val="FFC000"/>
                </a:solidFill>
              </a:rPr>
              <a:t>động</a:t>
            </a:r>
            <a:r>
              <a:rPr lang="en-US" sz="3000" dirty="0">
                <a:solidFill>
                  <a:srgbClr val="FFC000"/>
                </a:solidFill>
              </a:rPr>
              <a:t> </a:t>
            </a:r>
            <a:r>
              <a:rPr lang="en-US" sz="3000" dirty="0" err="1">
                <a:solidFill>
                  <a:srgbClr val="FFC000"/>
                </a:solidFill>
              </a:rPr>
              <a:t>thương</a:t>
            </a:r>
            <a:r>
              <a:rPr lang="en-US" sz="3000" dirty="0">
                <a:solidFill>
                  <a:srgbClr val="FFC000"/>
                </a:solidFill>
              </a:rPr>
              <a:t> </a:t>
            </a:r>
            <a:r>
              <a:rPr lang="en-US" sz="3000" dirty="0" err="1">
                <a:solidFill>
                  <a:srgbClr val="FFC000"/>
                </a:solidFill>
              </a:rPr>
              <a:t>binh</a:t>
            </a:r>
            <a:r>
              <a:rPr lang="en-US" sz="3000" dirty="0">
                <a:solidFill>
                  <a:srgbClr val="FFC000"/>
                </a:solidFill>
              </a:rPr>
              <a:t> </a:t>
            </a:r>
            <a:r>
              <a:rPr lang="en-US" sz="3000" dirty="0" err="1">
                <a:solidFill>
                  <a:srgbClr val="FFC000"/>
                </a:solidFill>
              </a:rPr>
              <a:t>và</a:t>
            </a:r>
            <a:r>
              <a:rPr lang="en-US" sz="3000" dirty="0">
                <a:solidFill>
                  <a:srgbClr val="FFC000"/>
                </a:solidFill>
              </a:rPr>
              <a:t> </a:t>
            </a:r>
            <a:r>
              <a:rPr lang="en-US" sz="3000" dirty="0" err="1">
                <a:solidFill>
                  <a:srgbClr val="FFC000"/>
                </a:solidFill>
              </a:rPr>
              <a:t>xã</a:t>
            </a:r>
            <a:r>
              <a:rPr lang="en-US" sz="3000" dirty="0">
                <a:solidFill>
                  <a:srgbClr val="FFC000"/>
                </a:solidFill>
              </a:rPr>
              <a:t> </a:t>
            </a:r>
            <a:r>
              <a:rPr lang="en-US" sz="3000" dirty="0" err="1">
                <a:solidFill>
                  <a:srgbClr val="FFC000"/>
                </a:solidFill>
              </a:rPr>
              <a:t>hội</a:t>
            </a:r>
            <a:endParaRPr lang="en-US" sz="3000" dirty="0">
              <a:solidFill>
                <a:srgbClr val="FFC000"/>
              </a:solidFill>
            </a:endParaRPr>
          </a:p>
          <a:p>
            <a:pPr algn="ctr"/>
            <a:r>
              <a:rPr lang="en-US" sz="3000" dirty="0">
                <a:solidFill>
                  <a:srgbClr val="FFC000"/>
                </a:solidFill>
              </a:rPr>
              <a:t>1800 1567 </a:t>
            </a:r>
            <a:r>
              <a:rPr lang="en-US" sz="3000" dirty="0" err="1">
                <a:solidFill>
                  <a:srgbClr val="FFC000"/>
                </a:solidFill>
              </a:rPr>
              <a:t>cơ</a:t>
            </a:r>
            <a:r>
              <a:rPr lang="en-US" sz="3000" dirty="0">
                <a:solidFill>
                  <a:srgbClr val="FFC000"/>
                </a:solidFill>
              </a:rPr>
              <a:t> </a:t>
            </a:r>
            <a:r>
              <a:rPr lang="en-US" sz="3000" dirty="0" err="1">
                <a:solidFill>
                  <a:srgbClr val="FFC000"/>
                </a:solidFill>
              </a:rPr>
              <a:t>quan</a:t>
            </a:r>
            <a:r>
              <a:rPr lang="en-US" sz="3000" dirty="0">
                <a:solidFill>
                  <a:srgbClr val="FFC000"/>
                </a:solidFill>
              </a:rPr>
              <a:t> </a:t>
            </a:r>
            <a:r>
              <a:rPr lang="en-US" sz="3000" dirty="0" err="1">
                <a:solidFill>
                  <a:srgbClr val="FFC000"/>
                </a:solidFill>
              </a:rPr>
              <a:t>có</a:t>
            </a:r>
            <a:r>
              <a:rPr lang="en-US" sz="3000" dirty="0">
                <a:solidFill>
                  <a:srgbClr val="FFC000"/>
                </a:solidFill>
              </a:rPr>
              <a:t> </a:t>
            </a:r>
            <a:r>
              <a:rPr lang="en-US" sz="3000" dirty="0" err="1">
                <a:solidFill>
                  <a:srgbClr val="FFC000"/>
                </a:solidFill>
              </a:rPr>
              <a:t>thẩm</a:t>
            </a:r>
            <a:r>
              <a:rPr lang="en-US" sz="3000" dirty="0">
                <a:solidFill>
                  <a:srgbClr val="FFC000"/>
                </a:solidFill>
              </a:rPr>
              <a:t> </a:t>
            </a:r>
            <a:r>
              <a:rPr lang="en-US" sz="3000" dirty="0" err="1">
                <a:solidFill>
                  <a:srgbClr val="FFC000"/>
                </a:solidFill>
              </a:rPr>
              <a:t>quyền</a:t>
            </a:r>
            <a:r>
              <a:rPr lang="en-US" sz="3000" dirty="0">
                <a:solidFill>
                  <a:srgbClr val="FFC000"/>
                </a:solidFill>
              </a:rPr>
              <a:t> </a:t>
            </a:r>
            <a:r>
              <a:rPr lang="en-US" sz="3000" dirty="0" err="1">
                <a:solidFill>
                  <a:srgbClr val="FFC000"/>
                </a:solidFill>
              </a:rPr>
              <a:t>về</a:t>
            </a:r>
            <a:r>
              <a:rPr lang="en-US" sz="3000" dirty="0">
                <a:solidFill>
                  <a:srgbClr val="FFC000"/>
                </a:solidFill>
              </a:rPr>
              <a:t> </a:t>
            </a:r>
            <a:r>
              <a:rPr lang="en-US" sz="3000" dirty="0" err="1">
                <a:solidFill>
                  <a:srgbClr val="FFC000"/>
                </a:solidFill>
              </a:rPr>
              <a:t>bảo</a:t>
            </a:r>
            <a:r>
              <a:rPr lang="en-US" sz="3000" dirty="0">
                <a:solidFill>
                  <a:srgbClr val="FFC000"/>
                </a:solidFill>
              </a:rPr>
              <a:t> </a:t>
            </a:r>
            <a:r>
              <a:rPr lang="en-US" sz="3000" dirty="0" err="1">
                <a:solidFill>
                  <a:srgbClr val="FFC000"/>
                </a:solidFill>
              </a:rPr>
              <a:t>vệ</a:t>
            </a:r>
            <a:r>
              <a:rPr lang="en-US" sz="3000" dirty="0">
                <a:solidFill>
                  <a:srgbClr val="FFC000"/>
                </a:solidFill>
              </a:rPr>
              <a:t> </a:t>
            </a:r>
            <a:r>
              <a:rPr lang="en-US" sz="3000" dirty="0" err="1">
                <a:solidFill>
                  <a:srgbClr val="FFC000"/>
                </a:solidFill>
              </a:rPr>
              <a:t>trẻ</a:t>
            </a:r>
            <a:r>
              <a:rPr lang="en-US" sz="3000" dirty="0">
                <a:solidFill>
                  <a:srgbClr val="FFC000"/>
                </a:solidFill>
              </a:rPr>
              <a:t> </a:t>
            </a:r>
            <a:r>
              <a:rPr lang="en-US" sz="3000" dirty="0" err="1">
                <a:solidFill>
                  <a:srgbClr val="FFC000"/>
                </a:solidFill>
              </a:rPr>
              <a:t>em</a:t>
            </a:r>
            <a:endParaRPr lang="en-US" sz="3000" dirty="0">
              <a:solidFill>
                <a:srgbClr val="FFC000"/>
              </a:solidFill>
            </a:endParaRP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557323" y="1450081"/>
            <a:ext cx="6230906" cy="4150619"/>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22</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378797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B9CF847D-0BA8-4D40-B95D-DAC8A415A5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0" y="1317280"/>
            <a:ext cx="6755125" cy="4471703"/>
          </a:xfrm>
        </p:spPr>
      </p:pic>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6894591" y="1411243"/>
            <a:ext cx="5106909" cy="804338"/>
          </a:xfrm>
        </p:spPr>
        <p:txBody>
          <a:bodyPr>
            <a:normAutofit fontScale="90000"/>
          </a:bodyPr>
          <a:lstStyle/>
          <a:p>
            <a:pPr algn="ctr"/>
            <a:r>
              <a:rPr lang="en-US" dirty="0"/>
              <a:t>THỰC HÀNH CÁC TƯ THẾ TỰ VỆ </a:t>
            </a:r>
          </a:p>
        </p:txBody>
      </p:sp>
      <p:sp>
        <p:nvSpPr>
          <p:cNvPr id="6" name="Text Placeholder 5">
            <a:extLst>
              <a:ext uri="{FF2B5EF4-FFF2-40B4-BE49-F238E27FC236}">
                <a16:creationId xmlns:a16="http://schemas.microsoft.com/office/drawing/2014/main" id="{33221DE2-465E-4B89-BDBB-17EC727932B0}"/>
              </a:ext>
            </a:extLst>
          </p:cNvPr>
          <p:cNvSpPr>
            <a:spLocks noGrp="1"/>
          </p:cNvSpPr>
          <p:nvPr>
            <p:ph type="body" idx="1"/>
          </p:nvPr>
        </p:nvSpPr>
        <p:spPr/>
        <p:txBody>
          <a:bodyPr/>
          <a:lstStyle/>
          <a:p>
            <a:r>
              <a:rPr lang="en-US" dirty="0"/>
              <a:t>CÂN NHẮC VÀ DẠY CHO CON CÁC ĐỘNG TÁC TỰ VỆ KHI CẦN THIẾT ĐỂ BẢO VỆ MÌNH</a:t>
            </a: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4"/>
          </p:nvPr>
        </p:nvSpPr>
        <p:spPr>
          <a:xfrm>
            <a:off x="6894591" y="3653588"/>
            <a:ext cx="4482996" cy="2432603"/>
          </a:xfrm>
        </p:spPr>
        <p:txBody>
          <a:bodyPr/>
          <a:lstStyle/>
          <a:p>
            <a:pPr algn="ctr"/>
            <a:r>
              <a:rPr lang="en-US" sz="2000" b="1" dirty="0">
                <a:solidFill>
                  <a:srgbClr val="FFC000"/>
                </a:solidFill>
              </a:rPr>
              <a:t>NẮM TAY – KÉO ĐI</a:t>
            </a:r>
          </a:p>
          <a:p>
            <a:pPr algn="ctr"/>
            <a:r>
              <a:rPr lang="en-US" sz="2000" b="1" dirty="0">
                <a:solidFill>
                  <a:srgbClr val="FFC000"/>
                </a:solidFill>
              </a:rPr>
              <a:t>LA HÉT CÓ CHỦ ĐÍCH</a:t>
            </a:r>
          </a:p>
          <a:p>
            <a:pPr algn="ctr"/>
            <a:r>
              <a:rPr lang="en-US" sz="2000" b="1" dirty="0">
                <a:solidFill>
                  <a:srgbClr val="FFC000"/>
                </a:solidFill>
              </a:rPr>
              <a:t>ÔM PHÍA SAU – NHẤC BỔNG</a:t>
            </a:r>
          </a:p>
          <a:p>
            <a:pPr algn="ctr"/>
            <a:r>
              <a:rPr lang="en-US" sz="2000" b="1" dirty="0">
                <a:solidFill>
                  <a:srgbClr val="FFC000"/>
                </a:solidFill>
              </a:rPr>
              <a:t>CÁC YẾU HUYỆT CỦA CƠ THỂ NGƯỜI</a:t>
            </a:r>
          </a:p>
          <a:p>
            <a:pPr algn="ctr"/>
            <a:endParaRPr lang="en-US" dirty="0"/>
          </a:p>
        </p:txBody>
      </p:sp>
      <p:sp>
        <p:nvSpPr>
          <p:cNvPr id="4" name="Slide Number Placeholder 3">
            <a:extLst>
              <a:ext uri="{FF2B5EF4-FFF2-40B4-BE49-F238E27FC236}">
                <a16:creationId xmlns:a16="http://schemas.microsoft.com/office/drawing/2014/main" id="{F9EB9F42-DBAC-4200-A2A6-96F4D943EB76}"/>
              </a:ext>
            </a:extLst>
          </p:cNvPr>
          <p:cNvSpPr>
            <a:spLocks noGrp="1"/>
          </p:cNvSpPr>
          <p:nvPr>
            <p:ph type="sldNum" sz="quarter" idx="12"/>
          </p:nvPr>
        </p:nvSpPr>
        <p:spPr/>
        <p:txBody>
          <a:bodyPr/>
          <a:lstStyle/>
          <a:p>
            <a:fld id="{8D581BC7-E183-40DB-AC97-C19EA4EB8894}" type="slidenum">
              <a:rPr lang="en-US" smtClean="0"/>
              <a:pPr/>
              <a:t>23</a:t>
            </a:fld>
            <a:endParaRPr lang="en-US" dirty="0"/>
          </a:p>
        </p:txBody>
      </p:sp>
      <p:sp>
        <p:nvSpPr>
          <p:cNvPr id="3" name="Footer Placeholder 2">
            <a:extLst>
              <a:ext uri="{FF2B5EF4-FFF2-40B4-BE49-F238E27FC236}">
                <a16:creationId xmlns:a16="http://schemas.microsoft.com/office/drawing/2014/main" id="{2032CBFD-8EB3-4D94-8FDF-C4198EF11216}"/>
              </a:ext>
            </a:extLst>
          </p:cNvPr>
          <p:cNvSpPr>
            <a:spLocks noGrp="1"/>
          </p:cNvSpPr>
          <p:nvPr>
            <p:ph type="ftr" sz="quarter" idx="11"/>
          </p:nvPr>
        </p:nvSpPr>
        <p:spPr/>
        <p:txBody>
          <a:bodyPr/>
          <a:lstStyle/>
          <a:p>
            <a:r>
              <a:rPr lang="en-US" dirty="0"/>
              <a:t>ADD A FOOTER</a:t>
            </a:r>
          </a:p>
        </p:txBody>
      </p:sp>
      <p:sp>
        <p:nvSpPr>
          <p:cNvPr id="2" name="Date Placeholder 1">
            <a:extLst>
              <a:ext uri="{FF2B5EF4-FFF2-40B4-BE49-F238E27FC236}">
                <a16:creationId xmlns:a16="http://schemas.microsoft.com/office/drawing/2014/main" id="{2ACC7CD0-CDEF-499B-929F-253562EB810A}"/>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0223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3330B498-1497-4DA8-99F4-8F8159B24FF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89770" y="1220747"/>
            <a:ext cx="6321443" cy="4210928"/>
          </a:xfrm>
        </p:spPr>
      </p:pic>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lstStyle/>
          <a:p>
            <a:pPr algn="ctr"/>
            <a:r>
              <a:rPr lang="en-US" dirty="0"/>
              <a:t>THỦ PHẠM</a:t>
            </a:r>
          </a:p>
        </p:txBody>
      </p:sp>
      <p:sp>
        <p:nvSpPr>
          <p:cNvPr id="6" name="Text Placeholder 5">
            <a:extLst>
              <a:ext uri="{FF2B5EF4-FFF2-40B4-BE49-F238E27FC236}">
                <a16:creationId xmlns:a16="http://schemas.microsoft.com/office/drawing/2014/main" id="{F62CA978-7F10-45ED-A5E7-73BCC796D219}"/>
              </a:ext>
            </a:extLst>
          </p:cNvPr>
          <p:cNvSpPr>
            <a:spLocks noGrp="1"/>
          </p:cNvSpPr>
          <p:nvPr>
            <p:ph type="body" idx="1"/>
          </p:nvPr>
        </p:nvSpPr>
        <p:spPr/>
        <p:txBody>
          <a:bodyPr>
            <a:normAutofit fontScale="92500" lnSpcReduction="20000"/>
          </a:bodyPr>
          <a:lstStyle/>
          <a:p>
            <a:pPr algn="ctr"/>
            <a:r>
              <a:rPr lang="en-US" dirty="0"/>
              <a:t>CÓ QUAN HỆ GẦN GŨI </a:t>
            </a:r>
          </a:p>
          <a:p>
            <a:pPr algn="ctr"/>
            <a:r>
              <a:rPr lang="en-US" dirty="0"/>
              <a:t>LÀ NGƯỜI THÂN VỚI NẠN NHÂN</a:t>
            </a:r>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a:xfrm>
            <a:off x="6894590" y="2868443"/>
            <a:ext cx="4652975" cy="2432603"/>
          </a:xfrm>
        </p:spPr>
        <p:txBody>
          <a:bodyPr/>
          <a:lstStyle/>
          <a:p>
            <a:r>
              <a:rPr lang="en-US" sz="2000" dirty="0">
                <a:solidFill>
                  <a:schemeClr val="bg2"/>
                </a:solidFill>
              </a:rPr>
              <a:t>HÀNG XÓM – RUỘT THỊT – THẦY GIÁO</a:t>
            </a:r>
          </a:p>
          <a:p>
            <a:r>
              <a:rPr lang="en-US" sz="2000" dirty="0">
                <a:solidFill>
                  <a:schemeClr val="bg2"/>
                </a:solidFill>
              </a:rPr>
              <a:t>TƯ TƯỞNG ĐÁNG LÊN ÁN CỦA NHỮNG TÊN TỘI PHẠM </a:t>
            </a:r>
            <a:r>
              <a:rPr lang="en-US" sz="2000" b="1" dirty="0">
                <a:solidFill>
                  <a:schemeClr val="bg2"/>
                </a:solidFill>
              </a:rPr>
              <a:t>“ TÔI TƯỞNG CÔ/ CẬU BÉ ĐÓ SẼ KHÔNG BIẾT GÌ VỀ NHỮNG CHUYỆN ĐÃ XẢY RA ” </a:t>
            </a:r>
          </a:p>
          <a:p>
            <a:r>
              <a:rPr lang="en-US" sz="2000" b="1" dirty="0">
                <a:solidFill>
                  <a:schemeClr val="bg2"/>
                </a:solidFill>
              </a:rPr>
              <a:t>SỰ THẬT LIỆU CÓ ĐÚNG NHƯ VẬY HAY KHÔNG?</a:t>
            </a:r>
          </a:p>
          <a:p>
            <a:endParaRPr lang="en-US" dirty="0">
              <a:solidFill>
                <a:schemeClr val="bg2"/>
              </a:solidFill>
            </a:endParaRPr>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en-US" smtClean="0"/>
              <a:pPr/>
              <a:t>3</a:t>
            </a:fld>
            <a:endParaRPr lang="en-US" dirty="0"/>
          </a:p>
        </p:txBody>
      </p:sp>
      <p:sp>
        <p:nvSpPr>
          <p:cNvPr id="3" name="Footer Placeholder 2">
            <a:extLst>
              <a:ext uri="{FF2B5EF4-FFF2-40B4-BE49-F238E27FC236}">
                <a16:creationId xmlns:a16="http://schemas.microsoft.com/office/drawing/2014/main" id="{101DB817-586B-493A-922D-54010C888E74}"/>
              </a:ext>
            </a:extLst>
          </p:cNvPr>
          <p:cNvSpPr>
            <a:spLocks noGrp="1"/>
          </p:cNvSpPr>
          <p:nvPr>
            <p:ph type="ftr" sz="quarter" idx="11"/>
          </p:nvPr>
        </p:nvSpPr>
        <p:spPr/>
        <p:txBody>
          <a:bodyPr/>
          <a:lstStyle/>
          <a:p>
            <a:r>
              <a:rPr lang="en-US" dirty="0"/>
              <a:t>ADD A FOOTER</a:t>
            </a:r>
          </a:p>
        </p:txBody>
      </p:sp>
      <p:sp>
        <p:nvSpPr>
          <p:cNvPr id="2" name="Date Placeholder 1">
            <a:extLst>
              <a:ext uri="{FF2B5EF4-FFF2-40B4-BE49-F238E27FC236}">
                <a16:creationId xmlns:a16="http://schemas.microsoft.com/office/drawing/2014/main" id="{A96AB769-C08B-4A71-BEE7-D771D274389A}"/>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76429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a:xfrm>
            <a:off x="313508" y="2300137"/>
            <a:ext cx="5511707" cy="515628"/>
          </a:xfrm>
        </p:spPr>
        <p:txBody>
          <a:bodyPr>
            <a:normAutofit fontScale="90000"/>
          </a:bodyPr>
          <a:lstStyle/>
          <a:p>
            <a:r>
              <a:rPr lang="en-US" dirty="0"/>
              <a:t>KHOA HỌC VỀ NÃO NGƯỜI</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158495" y="3535074"/>
            <a:ext cx="6556630" cy="2210173"/>
          </a:xfrm>
        </p:spPr>
        <p:txBody>
          <a:bodyPr>
            <a:noAutofit/>
          </a:bodyPr>
          <a:lstStyle/>
          <a:p>
            <a:r>
              <a:rPr lang="en-US" sz="1500" b="1" dirty="0">
                <a:solidFill>
                  <a:schemeClr val="bg2"/>
                </a:solidFill>
              </a:rPr>
              <a:t>HAI VÙNG NÃO CHÍNH ĐỂ ĐIỀU KHIỂN TƯ DUY VÀ NHẬN THỨC : </a:t>
            </a:r>
            <a:r>
              <a:rPr lang="en-US" sz="1500" dirty="0">
                <a:solidFill>
                  <a:schemeClr val="bg2"/>
                </a:solidFill>
              </a:rPr>
              <a:t>NÃO BÒ SÁT &amp; NÃO NGƯỜI</a:t>
            </a:r>
          </a:p>
          <a:p>
            <a:r>
              <a:rPr lang="en-US" sz="1500" b="1" dirty="0">
                <a:solidFill>
                  <a:schemeClr val="bg2"/>
                </a:solidFill>
              </a:rPr>
              <a:t>NÃO BÒ SÁT </a:t>
            </a:r>
            <a:r>
              <a:rPr lang="en-US" sz="1500" b="1" dirty="0" err="1">
                <a:solidFill>
                  <a:schemeClr val="bg2"/>
                </a:solidFill>
              </a:rPr>
              <a:t>lúc</a:t>
            </a:r>
            <a:r>
              <a:rPr lang="en-US" sz="1500" b="1" dirty="0">
                <a:solidFill>
                  <a:schemeClr val="bg2"/>
                </a:solidFill>
              </a:rPr>
              <a:t> </a:t>
            </a:r>
            <a:r>
              <a:rPr lang="en-US" sz="1500" b="1" dirty="0" err="1">
                <a:solidFill>
                  <a:schemeClr val="bg2"/>
                </a:solidFill>
              </a:rPr>
              <a:t>mới</a:t>
            </a:r>
            <a:r>
              <a:rPr lang="en-US" sz="1500" b="1" dirty="0">
                <a:solidFill>
                  <a:schemeClr val="bg2"/>
                </a:solidFill>
              </a:rPr>
              <a:t> </a:t>
            </a:r>
            <a:r>
              <a:rPr lang="en-US" sz="1500" b="1" dirty="0" err="1">
                <a:solidFill>
                  <a:schemeClr val="bg2"/>
                </a:solidFill>
              </a:rPr>
              <a:t>sinh</a:t>
            </a:r>
            <a:r>
              <a:rPr lang="en-US" sz="1500" b="1" dirty="0">
                <a:solidFill>
                  <a:schemeClr val="bg2"/>
                </a:solidFill>
              </a:rPr>
              <a:t> </a:t>
            </a:r>
            <a:r>
              <a:rPr lang="en-US" sz="1500" b="1" dirty="0" err="1">
                <a:solidFill>
                  <a:schemeClr val="bg2"/>
                </a:solidFill>
              </a:rPr>
              <a:t>sẽ</a:t>
            </a:r>
            <a:r>
              <a:rPr lang="en-US" sz="1500" b="1" dirty="0">
                <a:solidFill>
                  <a:schemeClr val="bg2"/>
                </a:solidFill>
              </a:rPr>
              <a:t> </a:t>
            </a:r>
            <a:r>
              <a:rPr lang="en-US" sz="1500" b="1" dirty="0" err="1">
                <a:solidFill>
                  <a:schemeClr val="bg2"/>
                </a:solidFill>
              </a:rPr>
              <a:t>tạo</a:t>
            </a:r>
            <a:r>
              <a:rPr lang="en-US" sz="1500" b="1" dirty="0">
                <a:solidFill>
                  <a:schemeClr val="bg2"/>
                </a:solidFill>
              </a:rPr>
              <a:t> </a:t>
            </a:r>
            <a:r>
              <a:rPr lang="en-US" sz="1500" b="1" dirty="0" err="1">
                <a:solidFill>
                  <a:schemeClr val="bg2"/>
                </a:solidFill>
              </a:rPr>
              <a:t>ra</a:t>
            </a:r>
            <a:r>
              <a:rPr lang="en-US" sz="1500" b="1" dirty="0">
                <a:solidFill>
                  <a:schemeClr val="bg2"/>
                </a:solidFill>
              </a:rPr>
              <a:t> </a:t>
            </a:r>
            <a:r>
              <a:rPr lang="en-US" sz="1500" b="1" dirty="0" err="1">
                <a:solidFill>
                  <a:schemeClr val="bg2"/>
                </a:solidFill>
              </a:rPr>
              <a:t>những</a:t>
            </a:r>
            <a:r>
              <a:rPr lang="en-US" sz="1500" b="1" dirty="0">
                <a:solidFill>
                  <a:schemeClr val="bg2"/>
                </a:solidFill>
              </a:rPr>
              <a:t> </a:t>
            </a:r>
            <a:r>
              <a:rPr lang="en-US" sz="1500" b="1" dirty="0" err="1">
                <a:solidFill>
                  <a:schemeClr val="bg2"/>
                </a:solidFill>
              </a:rPr>
              <a:t>phản</a:t>
            </a:r>
            <a:r>
              <a:rPr lang="en-US" sz="1500" b="1" dirty="0">
                <a:solidFill>
                  <a:schemeClr val="bg2"/>
                </a:solidFill>
              </a:rPr>
              <a:t> </a:t>
            </a:r>
            <a:r>
              <a:rPr lang="en-US" sz="1500" b="1" dirty="0" err="1">
                <a:solidFill>
                  <a:schemeClr val="bg2"/>
                </a:solidFill>
              </a:rPr>
              <a:t>xạ</a:t>
            </a:r>
            <a:r>
              <a:rPr lang="en-US" sz="1500" b="1" dirty="0">
                <a:solidFill>
                  <a:schemeClr val="bg2"/>
                </a:solidFill>
              </a:rPr>
              <a:t> </a:t>
            </a:r>
            <a:r>
              <a:rPr lang="en-US" sz="1500" b="1" dirty="0" err="1">
                <a:solidFill>
                  <a:schemeClr val="bg2"/>
                </a:solidFill>
              </a:rPr>
              <a:t>cần</a:t>
            </a:r>
            <a:r>
              <a:rPr lang="en-US" sz="1500" b="1" dirty="0">
                <a:solidFill>
                  <a:schemeClr val="bg2"/>
                </a:solidFill>
              </a:rPr>
              <a:t> </a:t>
            </a:r>
            <a:r>
              <a:rPr lang="en-US" sz="1500" b="1" dirty="0" err="1">
                <a:solidFill>
                  <a:schemeClr val="bg2"/>
                </a:solidFill>
              </a:rPr>
              <a:t>thiết</a:t>
            </a:r>
            <a:r>
              <a:rPr lang="en-US" sz="1500" b="1" dirty="0">
                <a:solidFill>
                  <a:schemeClr val="bg2"/>
                </a:solidFill>
              </a:rPr>
              <a:t> </a:t>
            </a:r>
            <a:r>
              <a:rPr lang="en-US" sz="1500" b="1" dirty="0" err="1">
                <a:solidFill>
                  <a:schemeClr val="bg2"/>
                </a:solidFill>
              </a:rPr>
              <a:t>cho</a:t>
            </a:r>
            <a:r>
              <a:rPr lang="en-US" sz="1500" b="1" dirty="0">
                <a:solidFill>
                  <a:schemeClr val="bg2"/>
                </a:solidFill>
              </a:rPr>
              <a:t> </a:t>
            </a:r>
            <a:r>
              <a:rPr lang="en-US" sz="1500" b="1" dirty="0" err="1">
                <a:solidFill>
                  <a:schemeClr val="bg2"/>
                </a:solidFill>
              </a:rPr>
              <a:t>sinh</a:t>
            </a:r>
            <a:r>
              <a:rPr lang="en-US" sz="1500" b="1" dirty="0">
                <a:solidFill>
                  <a:schemeClr val="bg2"/>
                </a:solidFill>
              </a:rPr>
              <a:t> </a:t>
            </a:r>
            <a:r>
              <a:rPr lang="en-US" sz="1500" b="1" dirty="0" err="1">
                <a:solidFill>
                  <a:schemeClr val="bg2"/>
                </a:solidFill>
              </a:rPr>
              <a:t>tồn</a:t>
            </a:r>
            <a:r>
              <a:rPr lang="en-US" sz="1500" b="1" dirty="0">
                <a:solidFill>
                  <a:schemeClr val="bg2"/>
                </a:solidFill>
              </a:rPr>
              <a:t>: </a:t>
            </a:r>
            <a:r>
              <a:rPr lang="en-US" sz="1500" dirty="0">
                <a:solidFill>
                  <a:schemeClr val="bg2"/>
                </a:solidFill>
              </a:rPr>
              <a:t>KHÓC – CỬ ĐỘNG – BÚ SỮA …</a:t>
            </a:r>
          </a:p>
          <a:p>
            <a:r>
              <a:rPr lang="en-US" sz="1500" b="1" dirty="0">
                <a:solidFill>
                  <a:schemeClr val="bg2"/>
                </a:solidFill>
              </a:rPr>
              <a:t>NÃO NGƯỜI </a:t>
            </a:r>
            <a:r>
              <a:rPr lang="en-US" sz="1500" b="1" dirty="0" err="1">
                <a:solidFill>
                  <a:schemeClr val="bg2"/>
                </a:solidFill>
              </a:rPr>
              <a:t>phát</a:t>
            </a:r>
            <a:r>
              <a:rPr lang="en-US" sz="1500" b="1" dirty="0">
                <a:solidFill>
                  <a:schemeClr val="bg2"/>
                </a:solidFill>
              </a:rPr>
              <a:t> </a:t>
            </a:r>
            <a:r>
              <a:rPr lang="en-US" sz="1500" b="1" dirty="0" err="1">
                <a:solidFill>
                  <a:schemeClr val="bg2"/>
                </a:solidFill>
              </a:rPr>
              <a:t>triển</a:t>
            </a:r>
            <a:r>
              <a:rPr lang="en-US" sz="1500" b="1" dirty="0">
                <a:solidFill>
                  <a:schemeClr val="bg2"/>
                </a:solidFill>
              </a:rPr>
              <a:t> </a:t>
            </a:r>
            <a:r>
              <a:rPr lang="en-US" sz="1500" b="1" dirty="0" err="1">
                <a:solidFill>
                  <a:schemeClr val="bg2"/>
                </a:solidFill>
              </a:rPr>
              <a:t>hoàn</a:t>
            </a:r>
            <a:r>
              <a:rPr lang="en-US" sz="1500" b="1" dirty="0">
                <a:solidFill>
                  <a:schemeClr val="bg2"/>
                </a:solidFill>
              </a:rPr>
              <a:t> </a:t>
            </a:r>
            <a:r>
              <a:rPr lang="en-US" sz="1500" b="1" dirty="0" err="1">
                <a:solidFill>
                  <a:schemeClr val="bg2"/>
                </a:solidFill>
              </a:rPr>
              <a:t>toàn</a:t>
            </a:r>
            <a:r>
              <a:rPr lang="en-US" sz="1500" b="1" dirty="0">
                <a:solidFill>
                  <a:schemeClr val="bg2"/>
                </a:solidFill>
              </a:rPr>
              <a:t> </a:t>
            </a:r>
            <a:r>
              <a:rPr lang="en-US" sz="1500" b="1" dirty="0" err="1">
                <a:solidFill>
                  <a:schemeClr val="bg2"/>
                </a:solidFill>
              </a:rPr>
              <a:t>ngoài</a:t>
            </a:r>
            <a:r>
              <a:rPr lang="en-US" sz="1500" b="1" dirty="0">
                <a:solidFill>
                  <a:schemeClr val="bg2"/>
                </a:solidFill>
              </a:rPr>
              <a:t> </a:t>
            </a:r>
            <a:r>
              <a:rPr lang="en-US" sz="1500" b="1" dirty="0" err="1">
                <a:solidFill>
                  <a:schemeClr val="bg2"/>
                </a:solidFill>
              </a:rPr>
              <a:t>bụng</a:t>
            </a:r>
            <a:r>
              <a:rPr lang="en-US" sz="1500" b="1" dirty="0">
                <a:solidFill>
                  <a:schemeClr val="bg2"/>
                </a:solidFill>
              </a:rPr>
              <a:t> </a:t>
            </a:r>
            <a:r>
              <a:rPr lang="en-US" sz="1500" b="1" dirty="0" err="1">
                <a:solidFill>
                  <a:schemeClr val="bg2"/>
                </a:solidFill>
              </a:rPr>
              <a:t>mẹ</a:t>
            </a:r>
            <a:r>
              <a:rPr lang="en-US" sz="1500" b="1" dirty="0">
                <a:solidFill>
                  <a:schemeClr val="bg2"/>
                </a:solidFill>
              </a:rPr>
              <a:t> : </a:t>
            </a:r>
            <a:r>
              <a:rPr lang="en-US" sz="1500" dirty="0">
                <a:solidFill>
                  <a:schemeClr val="bg2"/>
                </a:solidFill>
              </a:rPr>
              <a:t>TÍNH CÁCH – TƯ DUY – HÀNH ĐỘNG </a:t>
            </a:r>
            <a:r>
              <a:rPr lang="en-US" sz="1500" dirty="0" err="1">
                <a:solidFill>
                  <a:schemeClr val="bg2"/>
                </a:solidFill>
              </a:rPr>
              <a:t>phụ</a:t>
            </a:r>
            <a:r>
              <a:rPr lang="en-US" sz="1500" dirty="0">
                <a:solidFill>
                  <a:schemeClr val="bg2"/>
                </a:solidFill>
              </a:rPr>
              <a:t> </a:t>
            </a:r>
            <a:r>
              <a:rPr lang="en-US" sz="1500" dirty="0" err="1">
                <a:solidFill>
                  <a:schemeClr val="bg2"/>
                </a:solidFill>
              </a:rPr>
              <a:t>thuộc</a:t>
            </a:r>
            <a:r>
              <a:rPr lang="en-US" sz="1500" dirty="0">
                <a:solidFill>
                  <a:schemeClr val="bg2"/>
                </a:solidFill>
              </a:rPr>
              <a:t> </a:t>
            </a:r>
            <a:r>
              <a:rPr lang="en-US" sz="1500" dirty="0" err="1">
                <a:solidFill>
                  <a:schemeClr val="bg2"/>
                </a:solidFill>
              </a:rPr>
              <a:t>vào</a:t>
            </a:r>
            <a:r>
              <a:rPr lang="en-US" sz="1500" dirty="0">
                <a:solidFill>
                  <a:schemeClr val="bg2"/>
                </a:solidFill>
              </a:rPr>
              <a:t> </a:t>
            </a:r>
            <a:r>
              <a:rPr lang="en-US" sz="1500" dirty="0" err="1">
                <a:solidFill>
                  <a:schemeClr val="bg2"/>
                </a:solidFill>
              </a:rPr>
              <a:t>ba</a:t>
            </a:r>
            <a:r>
              <a:rPr lang="en-US" sz="1500" dirty="0">
                <a:solidFill>
                  <a:schemeClr val="bg2"/>
                </a:solidFill>
              </a:rPr>
              <a:t> </a:t>
            </a:r>
            <a:r>
              <a:rPr lang="en-US" sz="1500" dirty="0" err="1">
                <a:solidFill>
                  <a:schemeClr val="bg2"/>
                </a:solidFill>
              </a:rPr>
              <a:t>mẹ</a:t>
            </a:r>
            <a:r>
              <a:rPr lang="en-US" sz="1500" dirty="0">
                <a:solidFill>
                  <a:schemeClr val="bg2"/>
                </a:solidFill>
              </a:rPr>
              <a:t> </a:t>
            </a:r>
            <a:r>
              <a:rPr lang="en-US" sz="1500" dirty="0" err="1">
                <a:solidFill>
                  <a:schemeClr val="bg2"/>
                </a:solidFill>
              </a:rPr>
              <a:t>hoặc</a:t>
            </a:r>
            <a:r>
              <a:rPr lang="en-US" sz="1500" dirty="0">
                <a:solidFill>
                  <a:schemeClr val="bg2"/>
                </a:solidFill>
              </a:rPr>
              <a:t> </a:t>
            </a:r>
            <a:r>
              <a:rPr lang="en-US" sz="1500" dirty="0" err="1">
                <a:solidFill>
                  <a:schemeClr val="bg2"/>
                </a:solidFill>
              </a:rPr>
              <a:t>cách</a:t>
            </a:r>
            <a:r>
              <a:rPr lang="en-US" sz="1500" dirty="0">
                <a:solidFill>
                  <a:schemeClr val="bg2"/>
                </a:solidFill>
              </a:rPr>
              <a:t> </a:t>
            </a:r>
            <a:r>
              <a:rPr lang="en-US" sz="1500" dirty="0" err="1">
                <a:solidFill>
                  <a:schemeClr val="bg2"/>
                </a:solidFill>
              </a:rPr>
              <a:t>họ</a:t>
            </a:r>
            <a:r>
              <a:rPr lang="en-US" sz="1500" dirty="0">
                <a:solidFill>
                  <a:schemeClr val="bg2"/>
                </a:solidFill>
              </a:rPr>
              <a:t> </a:t>
            </a:r>
            <a:r>
              <a:rPr lang="en-US" sz="1500" dirty="0" err="1">
                <a:solidFill>
                  <a:schemeClr val="bg2"/>
                </a:solidFill>
              </a:rPr>
              <a:t>chăm</a:t>
            </a:r>
            <a:r>
              <a:rPr lang="en-US" sz="1500" dirty="0">
                <a:solidFill>
                  <a:schemeClr val="bg2"/>
                </a:solidFill>
              </a:rPr>
              <a:t> </a:t>
            </a:r>
            <a:r>
              <a:rPr lang="en-US" sz="1500" dirty="0" err="1">
                <a:solidFill>
                  <a:schemeClr val="bg2"/>
                </a:solidFill>
              </a:rPr>
              <a:t>sóc</a:t>
            </a:r>
            <a:r>
              <a:rPr lang="en-US" sz="1500" dirty="0">
                <a:solidFill>
                  <a:schemeClr val="bg2"/>
                </a:solidFill>
              </a:rPr>
              <a:t> </a:t>
            </a:r>
            <a:r>
              <a:rPr lang="en-US" sz="1500" dirty="0" err="1">
                <a:solidFill>
                  <a:schemeClr val="bg2"/>
                </a:solidFill>
              </a:rPr>
              <a:t>khi</a:t>
            </a:r>
            <a:r>
              <a:rPr lang="en-US" sz="1500" dirty="0">
                <a:solidFill>
                  <a:schemeClr val="bg2"/>
                </a:solidFill>
              </a:rPr>
              <a:t> </a:t>
            </a:r>
            <a:r>
              <a:rPr lang="en-US" sz="1500" dirty="0" err="1">
                <a:solidFill>
                  <a:schemeClr val="bg2"/>
                </a:solidFill>
              </a:rPr>
              <a:t>còn</a:t>
            </a:r>
            <a:r>
              <a:rPr lang="en-US" sz="1500" dirty="0">
                <a:solidFill>
                  <a:schemeClr val="bg2"/>
                </a:solidFill>
              </a:rPr>
              <a:t> </a:t>
            </a:r>
            <a:r>
              <a:rPr lang="en-US" sz="1500" dirty="0" err="1">
                <a:solidFill>
                  <a:schemeClr val="bg2"/>
                </a:solidFill>
              </a:rPr>
              <a:t>bé</a:t>
            </a:r>
            <a:endParaRPr lang="en-US" sz="1500" dirty="0">
              <a:solidFill>
                <a:schemeClr val="bg2"/>
              </a:solidFill>
            </a:endParaRPr>
          </a:p>
          <a:p>
            <a:r>
              <a:rPr lang="en-US" sz="1500" b="1" dirty="0" err="1">
                <a:solidFill>
                  <a:schemeClr val="bg2"/>
                </a:solidFill>
              </a:rPr>
              <a:t>Những</a:t>
            </a:r>
            <a:r>
              <a:rPr lang="en-US" sz="1500" b="1" dirty="0">
                <a:solidFill>
                  <a:schemeClr val="bg2"/>
                </a:solidFill>
              </a:rPr>
              <a:t> </a:t>
            </a:r>
            <a:r>
              <a:rPr lang="en-US" sz="1500" b="1" dirty="0" err="1">
                <a:solidFill>
                  <a:schemeClr val="bg2"/>
                </a:solidFill>
              </a:rPr>
              <a:t>người</a:t>
            </a:r>
            <a:r>
              <a:rPr lang="en-US" sz="1500" b="1" dirty="0">
                <a:solidFill>
                  <a:schemeClr val="bg2"/>
                </a:solidFill>
              </a:rPr>
              <a:t> </a:t>
            </a:r>
            <a:r>
              <a:rPr lang="en-US" sz="1500" b="1" dirty="0" err="1">
                <a:solidFill>
                  <a:schemeClr val="bg2"/>
                </a:solidFill>
              </a:rPr>
              <a:t>các</a:t>
            </a:r>
            <a:r>
              <a:rPr lang="en-US" sz="1500" b="1" dirty="0">
                <a:solidFill>
                  <a:schemeClr val="bg2"/>
                </a:solidFill>
              </a:rPr>
              <a:t> </a:t>
            </a:r>
            <a:r>
              <a:rPr lang="en-US" sz="1500" b="1" dirty="0" err="1">
                <a:solidFill>
                  <a:schemeClr val="bg2"/>
                </a:solidFill>
              </a:rPr>
              <a:t>em</a:t>
            </a:r>
            <a:r>
              <a:rPr lang="en-US" sz="1500" b="1" dirty="0">
                <a:solidFill>
                  <a:schemeClr val="bg2"/>
                </a:solidFill>
              </a:rPr>
              <a:t> </a:t>
            </a:r>
            <a:r>
              <a:rPr lang="en-US" sz="1500" b="1" dirty="0" err="1">
                <a:solidFill>
                  <a:schemeClr val="bg2"/>
                </a:solidFill>
              </a:rPr>
              <a:t>cảm</a:t>
            </a:r>
            <a:r>
              <a:rPr lang="en-US" sz="1500" b="1" dirty="0">
                <a:solidFill>
                  <a:schemeClr val="bg2"/>
                </a:solidFill>
              </a:rPr>
              <a:t> </a:t>
            </a:r>
            <a:r>
              <a:rPr lang="en-US" sz="1500" b="1" dirty="0" err="1">
                <a:solidFill>
                  <a:schemeClr val="bg2"/>
                </a:solidFill>
              </a:rPr>
              <a:t>thấy</a:t>
            </a:r>
            <a:r>
              <a:rPr lang="en-US" sz="1500" b="1" dirty="0">
                <a:solidFill>
                  <a:schemeClr val="bg2"/>
                </a:solidFill>
              </a:rPr>
              <a:t> an </a:t>
            </a:r>
            <a:r>
              <a:rPr lang="en-US" sz="1500" b="1" dirty="0" err="1">
                <a:solidFill>
                  <a:schemeClr val="bg2"/>
                </a:solidFill>
              </a:rPr>
              <a:t>toàn</a:t>
            </a:r>
            <a:r>
              <a:rPr lang="en-US" sz="1500" b="1" dirty="0">
                <a:solidFill>
                  <a:schemeClr val="bg2"/>
                </a:solidFill>
              </a:rPr>
              <a:t> </a:t>
            </a:r>
            <a:r>
              <a:rPr lang="en-US" sz="1500" b="1" dirty="0" err="1">
                <a:solidFill>
                  <a:schemeClr val="bg2"/>
                </a:solidFill>
              </a:rPr>
              <a:t>lại</a:t>
            </a:r>
            <a:r>
              <a:rPr lang="en-US" sz="1500" b="1" dirty="0">
                <a:solidFill>
                  <a:schemeClr val="bg2"/>
                </a:solidFill>
              </a:rPr>
              <a:t> </a:t>
            </a:r>
            <a:r>
              <a:rPr lang="en-US" sz="1500" b="1" dirty="0" err="1">
                <a:solidFill>
                  <a:schemeClr val="bg2"/>
                </a:solidFill>
              </a:rPr>
              <a:t>là</a:t>
            </a:r>
            <a:r>
              <a:rPr lang="en-US" sz="1500" b="1" dirty="0">
                <a:solidFill>
                  <a:schemeClr val="bg2"/>
                </a:solidFill>
              </a:rPr>
              <a:t> </a:t>
            </a:r>
            <a:r>
              <a:rPr lang="en-US" sz="1500" b="1" dirty="0" err="1">
                <a:solidFill>
                  <a:schemeClr val="bg2"/>
                </a:solidFill>
              </a:rPr>
              <a:t>tác</a:t>
            </a:r>
            <a:r>
              <a:rPr lang="en-US" sz="1500" b="1" dirty="0">
                <a:solidFill>
                  <a:schemeClr val="bg2"/>
                </a:solidFill>
              </a:rPr>
              <a:t> </a:t>
            </a:r>
            <a:r>
              <a:rPr lang="en-US" sz="1500" b="1" dirty="0" err="1">
                <a:solidFill>
                  <a:schemeClr val="bg2"/>
                </a:solidFill>
              </a:rPr>
              <a:t>nhân</a:t>
            </a:r>
            <a:r>
              <a:rPr lang="en-US" sz="1500" b="1" dirty="0">
                <a:solidFill>
                  <a:schemeClr val="bg2"/>
                </a:solidFill>
              </a:rPr>
              <a:t> </a:t>
            </a:r>
            <a:r>
              <a:rPr lang="en-US" sz="1500" b="1" dirty="0" err="1">
                <a:solidFill>
                  <a:schemeClr val="bg2"/>
                </a:solidFill>
              </a:rPr>
              <a:t>gây</a:t>
            </a:r>
            <a:r>
              <a:rPr lang="en-US" sz="1500" b="1" dirty="0">
                <a:solidFill>
                  <a:schemeClr val="bg2"/>
                </a:solidFill>
              </a:rPr>
              <a:t> </a:t>
            </a:r>
            <a:r>
              <a:rPr lang="en-US" sz="1500" b="1" dirty="0" err="1">
                <a:solidFill>
                  <a:schemeClr val="bg2"/>
                </a:solidFill>
              </a:rPr>
              <a:t>ra</a:t>
            </a:r>
            <a:r>
              <a:rPr lang="en-US" sz="1500" b="1" dirty="0">
                <a:solidFill>
                  <a:schemeClr val="bg2"/>
                </a:solidFill>
              </a:rPr>
              <a:t> </a:t>
            </a:r>
            <a:r>
              <a:rPr lang="en-US" sz="1500" b="1" dirty="0" err="1">
                <a:solidFill>
                  <a:schemeClr val="bg2"/>
                </a:solidFill>
              </a:rPr>
              <a:t>sợ</a:t>
            </a:r>
            <a:r>
              <a:rPr lang="en-US" sz="1500" b="1" dirty="0">
                <a:solidFill>
                  <a:schemeClr val="bg2"/>
                </a:solidFill>
              </a:rPr>
              <a:t> </a:t>
            </a:r>
            <a:r>
              <a:rPr lang="en-US" sz="1500" b="1" dirty="0" err="1">
                <a:solidFill>
                  <a:schemeClr val="bg2"/>
                </a:solidFill>
              </a:rPr>
              <a:t>hãi</a:t>
            </a:r>
            <a:r>
              <a:rPr lang="en-US" sz="1500" b="1" dirty="0">
                <a:solidFill>
                  <a:schemeClr val="bg2"/>
                </a:solidFill>
              </a:rPr>
              <a:t> </a:t>
            </a:r>
            <a:r>
              <a:rPr lang="en-US" sz="1500" b="1" dirty="0" err="1">
                <a:solidFill>
                  <a:schemeClr val="bg2"/>
                </a:solidFill>
              </a:rPr>
              <a:t>tạo</a:t>
            </a:r>
            <a:r>
              <a:rPr lang="en-US" sz="1500" b="1" dirty="0">
                <a:solidFill>
                  <a:schemeClr val="bg2"/>
                </a:solidFill>
              </a:rPr>
              <a:t> </a:t>
            </a:r>
            <a:r>
              <a:rPr lang="en-US" sz="1500" b="1" dirty="0" err="1">
                <a:solidFill>
                  <a:schemeClr val="bg2"/>
                </a:solidFill>
              </a:rPr>
              <a:t>ra</a:t>
            </a:r>
            <a:r>
              <a:rPr lang="en-US" sz="1500" b="1" dirty="0">
                <a:solidFill>
                  <a:schemeClr val="bg2"/>
                </a:solidFill>
              </a:rPr>
              <a:t> </a:t>
            </a:r>
            <a:r>
              <a:rPr lang="en-US" sz="1500" b="1" dirty="0" err="1">
                <a:solidFill>
                  <a:schemeClr val="bg2"/>
                </a:solidFill>
              </a:rPr>
              <a:t>sự</a:t>
            </a:r>
            <a:r>
              <a:rPr lang="en-US" sz="1500" b="1" dirty="0">
                <a:solidFill>
                  <a:schemeClr val="bg2"/>
                </a:solidFill>
              </a:rPr>
              <a:t> </a:t>
            </a:r>
            <a:r>
              <a:rPr lang="en-US" sz="1500" b="1" dirty="0" err="1">
                <a:solidFill>
                  <a:schemeClr val="bg2"/>
                </a:solidFill>
              </a:rPr>
              <a:t>đối</a:t>
            </a:r>
            <a:r>
              <a:rPr lang="en-US" sz="1500" b="1" dirty="0">
                <a:solidFill>
                  <a:schemeClr val="bg2"/>
                </a:solidFill>
              </a:rPr>
              <a:t> </a:t>
            </a:r>
            <a:r>
              <a:rPr lang="en-US" sz="1500" b="1" dirty="0" err="1">
                <a:solidFill>
                  <a:schemeClr val="bg2"/>
                </a:solidFill>
              </a:rPr>
              <a:t>lập</a:t>
            </a:r>
            <a:r>
              <a:rPr lang="en-US" sz="1500" b="1" dirty="0">
                <a:solidFill>
                  <a:schemeClr val="bg2"/>
                </a:solidFill>
              </a:rPr>
              <a:t> </a:t>
            </a:r>
            <a:r>
              <a:rPr lang="en-US" sz="1500" b="1" dirty="0" err="1">
                <a:solidFill>
                  <a:schemeClr val="bg2"/>
                </a:solidFill>
              </a:rPr>
              <a:t>và</a:t>
            </a:r>
            <a:r>
              <a:rPr lang="en-US" sz="1500" b="1" dirty="0">
                <a:solidFill>
                  <a:schemeClr val="bg2"/>
                </a:solidFill>
              </a:rPr>
              <a:t> </a:t>
            </a:r>
            <a:r>
              <a:rPr lang="en-US" sz="1500" b="1" dirty="0" err="1">
                <a:solidFill>
                  <a:schemeClr val="bg2"/>
                </a:solidFill>
              </a:rPr>
              <a:t>mất</a:t>
            </a:r>
            <a:r>
              <a:rPr lang="en-US" sz="1500" b="1" dirty="0">
                <a:solidFill>
                  <a:schemeClr val="bg2"/>
                </a:solidFill>
              </a:rPr>
              <a:t> </a:t>
            </a:r>
            <a:r>
              <a:rPr lang="en-US" sz="1500" b="1" dirty="0" err="1">
                <a:solidFill>
                  <a:schemeClr val="bg2"/>
                </a:solidFill>
              </a:rPr>
              <a:t>cân</a:t>
            </a:r>
            <a:r>
              <a:rPr lang="en-US" sz="1500" b="1" dirty="0">
                <a:solidFill>
                  <a:schemeClr val="bg2"/>
                </a:solidFill>
              </a:rPr>
              <a:t> </a:t>
            </a:r>
            <a:r>
              <a:rPr lang="en-US" sz="1500" b="1" dirty="0" err="1">
                <a:solidFill>
                  <a:schemeClr val="bg2"/>
                </a:solidFill>
              </a:rPr>
              <a:t>bằng</a:t>
            </a:r>
            <a:r>
              <a:rPr lang="en-US" sz="1500" b="1" dirty="0">
                <a:solidFill>
                  <a:schemeClr val="bg2"/>
                </a:solidFill>
              </a:rPr>
              <a:t> </a:t>
            </a:r>
            <a:r>
              <a:rPr lang="en-US" sz="1500" b="1" dirty="0" err="1">
                <a:solidFill>
                  <a:schemeClr val="bg2"/>
                </a:solidFill>
              </a:rPr>
              <a:t>trong</a:t>
            </a:r>
            <a:r>
              <a:rPr lang="en-US" sz="1500" b="1" dirty="0">
                <a:solidFill>
                  <a:schemeClr val="bg2"/>
                </a:solidFill>
              </a:rPr>
              <a:t> </a:t>
            </a:r>
            <a:r>
              <a:rPr lang="en-US" sz="1500" b="1" dirty="0" err="1">
                <a:solidFill>
                  <a:schemeClr val="bg2"/>
                </a:solidFill>
              </a:rPr>
              <a:t>quá</a:t>
            </a:r>
            <a:r>
              <a:rPr lang="en-US" sz="1500" b="1" dirty="0">
                <a:solidFill>
                  <a:schemeClr val="bg2"/>
                </a:solidFill>
              </a:rPr>
              <a:t> </a:t>
            </a:r>
            <a:r>
              <a:rPr lang="en-US" sz="1500" b="1" dirty="0" err="1">
                <a:solidFill>
                  <a:schemeClr val="bg2"/>
                </a:solidFill>
              </a:rPr>
              <a:t>trình</a:t>
            </a:r>
            <a:r>
              <a:rPr lang="en-US" sz="1500" b="1" dirty="0">
                <a:solidFill>
                  <a:schemeClr val="bg2"/>
                </a:solidFill>
              </a:rPr>
              <a:t> </a:t>
            </a:r>
            <a:r>
              <a:rPr lang="en-US" sz="1500" b="1" dirty="0" err="1">
                <a:solidFill>
                  <a:schemeClr val="bg2"/>
                </a:solidFill>
              </a:rPr>
              <a:t>phát</a:t>
            </a:r>
            <a:r>
              <a:rPr lang="en-US" sz="1500" b="1" dirty="0">
                <a:solidFill>
                  <a:schemeClr val="bg2"/>
                </a:solidFill>
              </a:rPr>
              <a:t> </a:t>
            </a:r>
            <a:r>
              <a:rPr lang="en-US" sz="1500" b="1" dirty="0" err="1">
                <a:solidFill>
                  <a:schemeClr val="bg2"/>
                </a:solidFill>
              </a:rPr>
              <a:t>triển</a:t>
            </a:r>
            <a:endParaRPr lang="en-US" sz="1500" b="1" dirty="0">
              <a:solidFill>
                <a:schemeClr val="bg2"/>
              </a:solidFill>
            </a:endParaRPr>
          </a:p>
          <a:p>
            <a:endParaRPr lang="en-US" sz="1500" b="1" dirty="0">
              <a:solidFill>
                <a:schemeClr val="bg2"/>
              </a:solidFill>
            </a:endParaRPr>
          </a:p>
        </p:txBody>
      </p:sp>
      <p:pic>
        <p:nvPicPr>
          <p:cNvPr id="18" name="Picture Placeholder 17">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229350" y="194231"/>
            <a:ext cx="5788369" cy="4745724"/>
          </a:xfrm>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4</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r>
              <a:rPr lang="en-US" dirty="0"/>
              <a:t>ADD A FOOTER</a:t>
            </a:r>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1494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3330B498-1497-4DA8-99F4-8F8159B24FF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624065" y="1220747"/>
            <a:ext cx="5652852" cy="4210928"/>
          </a:xfrm>
        </p:spPr>
      </p:pic>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lstStyle/>
          <a:p>
            <a:pPr algn="ctr"/>
            <a:r>
              <a:rPr lang="en-US" dirty="0"/>
              <a:t>HELP ME!</a:t>
            </a:r>
          </a:p>
        </p:txBody>
      </p:sp>
      <p:sp>
        <p:nvSpPr>
          <p:cNvPr id="6" name="Text Placeholder 5">
            <a:extLst>
              <a:ext uri="{FF2B5EF4-FFF2-40B4-BE49-F238E27FC236}">
                <a16:creationId xmlns:a16="http://schemas.microsoft.com/office/drawing/2014/main" id="{F62CA978-7F10-45ED-A5E7-73BCC796D219}"/>
              </a:ext>
            </a:extLst>
          </p:cNvPr>
          <p:cNvSpPr>
            <a:spLocks noGrp="1"/>
          </p:cNvSpPr>
          <p:nvPr>
            <p:ph type="body" idx="1"/>
          </p:nvPr>
        </p:nvSpPr>
        <p:spPr/>
        <p:txBody>
          <a:bodyPr>
            <a:normAutofit/>
          </a:bodyPr>
          <a:lstStyle/>
          <a:p>
            <a:pPr algn="ctr"/>
            <a:r>
              <a:rPr lang="en-US" dirty="0"/>
              <a:t>PHỤ THUỘC HOÀN TOÀN VÀO NÃO BÒ SÁT</a:t>
            </a:r>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a:xfrm>
            <a:off x="6894590" y="2868443"/>
            <a:ext cx="4652975" cy="2432603"/>
          </a:xfrm>
        </p:spPr>
        <p:txBody>
          <a:bodyPr>
            <a:normAutofit/>
          </a:bodyPr>
          <a:lstStyle/>
          <a:p>
            <a:r>
              <a:rPr lang="en-US" sz="2000" dirty="0"/>
              <a:t>PHẢN ỨNG LẠI VỚI CÁC TÁC NHÂN TỪ MÔI TRƯỜNG BÊN NGOÀI</a:t>
            </a:r>
          </a:p>
          <a:p>
            <a:r>
              <a:rPr lang="en-US" sz="2000" dirty="0"/>
              <a:t>AMYGDALA – </a:t>
            </a:r>
            <a:r>
              <a:rPr lang="en-US" sz="2000" dirty="0" err="1"/>
              <a:t>vùng</a:t>
            </a:r>
            <a:r>
              <a:rPr lang="en-US" sz="2000" dirty="0"/>
              <a:t> </a:t>
            </a:r>
            <a:r>
              <a:rPr lang="en-US" sz="2000" dirty="0" err="1"/>
              <a:t>não</a:t>
            </a:r>
            <a:r>
              <a:rPr lang="en-US" sz="2000" dirty="0"/>
              <a:t> </a:t>
            </a:r>
            <a:r>
              <a:rPr lang="en-US" sz="2000" dirty="0" err="1"/>
              <a:t>thống</a:t>
            </a:r>
            <a:r>
              <a:rPr lang="en-US" sz="2000" dirty="0"/>
              <a:t> </a:t>
            </a:r>
            <a:r>
              <a:rPr lang="en-US" sz="2000" dirty="0" err="1"/>
              <a:t>trị</a:t>
            </a:r>
            <a:r>
              <a:rPr lang="en-US" sz="2000" dirty="0"/>
              <a:t> </a:t>
            </a:r>
            <a:r>
              <a:rPr lang="en-US" sz="2000" dirty="0" err="1"/>
              <a:t>bản</a:t>
            </a:r>
            <a:r>
              <a:rPr lang="en-US" sz="2000" dirty="0"/>
              <a:t> </a:t>
            </a:r>
            <a:r>
              <a:rPr lang="en-US" sz="2000" dirty="0" err="1"/>
              <a:t>năng</a:t>
            </a:r>
            <a:r>
              <a:rPr lang="en-US" sz="2000" dirty="0"/>
              <a:t> </a:t>
            </a:r>
            <a:r>
              <a:rPr lang="en-US" sz="2000" dirty="0" err="1"/>
              <a:t>sinh</a:t>
            </a:r>
            <a:r>
              <a:rPr lang="en-US" sz="2000" dirty="0"/>
              <a:t> </a:t>
            </a:r>
            <a:r>
              <a:rPr lang="en-US" sz="2000" dirty="0" err="1"/>
              <a:t>tồn</a:t>
            </a:r>
            <a:r>
              <a:rPr lang="en-US" sz="2000" dirty="0"/>
              <a:t> FIGHT – of - FLIGHT</a:t>
            </a:r>
            <a:endParaRPr lang="en-US" sz="2000" b="1" dirty="0"/>
          </a:p>
          <a:p>
            <a:r>
              <a:rPr lang="en-US" sz="2000" b="1" dirty="0" err="1"/>
              <a:t>Phát</a:t>
            </a:r>
            <a:r>
              <a:rPr lang="en-US" sz="2000" b="1" dirty="0"/>
              <a:t> </a:t>
            </a:r>
            <a:r>
              <a:rPr lang="en-US" sz="2000" b="1" dirty="0" err="1"/>
              <a:t>triển</a:t>
            </a:r>
            <a:r>
              <a:rPr lang="en-US" sz="2000" b="1" dirty="0"/>
              <a:t> </a:t>
            </a:r>
            <a:r>
              <a:rPr lang="en-US" sz="2000" b="1" dirty="0" err="1"/>
              <a:t>thái</a:t>
            </a:r>
            <a:r>
              <a:rPr lang="en-US" sz="2000" b="1" dirty="0"/>
              <a:t> </a:t>
            </a:r>
            <a:r>
              <a:rPr lang="en-US" sz="2000" b="1" dirty="0" err="1"/>
              <a:t>quá</a:t>
            </a:r>
            <a:r>
              <a:rPr lang="en-US" sz="2000" b="1" dirty="0"/>
              <a:t> AMYGDALA </a:t>
            </a:r>
            <a:r>
              <a:rPr lang="en-US" sz="2000" b="1" dirty="0" err="1"/>
              <a:t>sẽ</a:t>
            </a:r>
            <a:r>
              <a:rPr lang="en-US" sz="2000" b="1" dirty="0"/>
              <a:t> </a:t>
            </a:r>
            <a:r>
              <a:rPr lang="en-US" sz="2000" b="1" dirty="0" err="1"/>
              <a:t>làm</a:t>
            </a:r>
            <a:r>
              <a:rPr lang="en-US" sz="2000" b="1" dirty="0"/>
              <a:t> </a:t>
            </a:r>
            <a:r>
              <a:rPr lang="en-US" sz="2000" b="1" dirty="0" err="1"/>
              <a:t>suy</a:t>
            </a:r>
            <a:r>
              <a:rPr lang="en-US" sz="2000" b="1" dirty="0"/>
              <a:t> </a:t>
            </a:r>
            <a:r>
              <a:rPr lang="en-US" sz="2000" b="1" dirty="0" err="1"/>
              <a:t>giảm</a:t>
            </a:r>
            <a:r>
              <a:rPr lang="en-US" sz="2000" b="1" dirty="0"/>
              <a:t> dung </a:t>
            </a:r>
            <a:r>
              <a:rPr lang="en-US" sz="2000" b="1" dirty="0" err="1"/>
              <a:t>tích</a:t>
            </a:r>
            <a:r>
              <a:rPr lang="en-US" sz="2000" b="1" dirty="0"/>
              <a:t> </a:t>
            </a:r>
            <a:r>
              <a:rPr lang="en-US" sz="2000" b="1" dirty="0" err="1"/>
              <a:t>chức</a:t>
            </a:r>
            <a:r>
              <a:rPr lang="en-US" sz="2000" b="1" dirty="0"/>
              <a:t> </a:t>
            </a:r>
            <a:r>
              <a:rPr lang="en-US" sz="2000" b="1" dirty="0" err="1"/>
              <a:t>năng</a:t>
            </a:r>
            <a:r>
              <a:rPr lang="en-US" sz="2000" b="1" dirty="0"/>
              <a:t> </a:t>
            </a:r>
            <a:r>
              <a:rPr lang="en-US" sz="2000" b="1" dirty="0" err="1"/>
              <a:t>của</a:t>
            </a:r>
            <a:r>
              <a:rPr lang="en-US" sz="2000" b="1" dirty="0"/>
              <a:t> NEOCORTEX</a:t>
            </a:r>
          </a:p>
          <a:p>
            <a:endParaRPr lang="en-US" dirty="0"/>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en-US" smtClean="0"/>
              <a:pPr/>
              <a:t>5</a:t>
            </a:fld>
            <a:endParaRPr lang="en-US" dirty="0"/>
          </a:p>
        </p:txBody>
      </p:sp>
      <p:sp>
        <p:nvSpPr>
          <p:cNvPr id="3" name="Footer Placeholder 2">
            <a:extLst>
              <a:ext uri="{FF2B5EF4-FFF2-40B4-BE49-F238E27FC236}">
                <a16:creationId xmlns:a16="http://schemas.microsoft.com/office/drawing/2014/main" id="{101DB817-586B-493A-922D-54010C888E74}"/>
              </a:ext>
            </a:extLst>
          </p:cNvPr>
          <p:cNvSpPr>
            <a:spLocks noGrp="1"/>
          </p:cNvSpPr>
          <p:nvPr>
            <p:ph type="ftr" sz="quarter" idx="11"/>
          </p:nvPr>
        </p:nvSpPr>
        <p:spPr/>
        <p:txBody>
          <a:bodyPr/>
          <a:lstStyle/>
          <a:p>
            <a:r>
              <a:rPr lang="en-US" dirty="0"/>
              <a:t>ADD A FOOTER</a:t>
            </a:r>
          </a:p>
        </p:txBody>
      </p:sp>
      <p:sp>
        <p:nvSpPr>
          <p:cNvPr id="2" name="Date Placeholder 1">
            <a:extLst>
              <a:ext uri="{FF2B5EF4-FFF2-40B4-BE49-F238E27FC236}">
                <a16:creationId xmlns:a16="http://schemas.microsoft.com/office/drawing/2014/main" id="{A96AB769-C08B-4A71-BEE7-D771D274389A}"/>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13704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803276" y="2091023"/>
            <a:ext cx="4997449" cy="804338"/>
          </a:xfrm>
        </p:spPr>
        <p:txBody>
          <a:bodyPr>
            <a:normAutofit fontScale="90000"/>
          </a:bodyPr>
          <a:lstStyle/>
          <a:p>
            <a:pPr algn="ctr"/>
            <a:r>
              <a:rPr lang="en-US" dirty="0"/>
              <a:t>DUY TRÌ </a:t>
            </a:r>
            <a:br>
              <a:rPr lang="en-US" dirty="0"/>
            </a:br>
            <a:r>
              <a:rPr lang="en-US" dirty="0"/>
              <a:t>TRONG THỜI GIAN DÀI</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a:xfrm>
            <a:off x="826770" y="3244567"/>
            <a:ext cx="4973955" cy="569085"/>
          </a:xfrm>
        </p:spPr>
        <p:txBody>
          <a:bodyPr>
            <a:noAutofit/>
          </a:bodyPr>
          <a:lstStyle/>
          <a:p>
            <a:pPr algn="ctr"/>
            <a:r>
              <a:rPr lang="en-US" sz="3500" dirty="0"/>
              <a:t>HẠN CHẾ VỀ GIAO TIẾP XÃ HỘI, SỰ THẤU CẢM VÀ NIỀM VUI KẾT NỐI </a:t>
            </a:r>
            <a:r>
              <a:rPr lang="en-US" sz="3500" dirty="0" err="1"/>
              <a:t>với</a:t>
            </a:r>
            <a:r>
              <a:rPr lang="en-US" sz="3500" dirty="0"/>
              <a:t> </a:t>
            </a:r>
            <a:r>
              <a:rPr lang="en-US" sz="3500" dirty="0" err="1"/>
              <a:t>mọi</a:t>
            </a:r>
            <a:r>
              <a:rPr lang="en-US" sz="3500" dirty="0"/>
              <a:t> </a:t>
            </a:r>
            <a:r>
              <a:rPr lang="en-US" sz="3500" dirty="0" err="1"/>
              <a:t>người</a:t>
            </a:r>
            <a:r>
              <a:rPr lang="en-US" sz="3500" dirty="0"/>
              <a:t> </a:t>
            </a:r>
            <a:r>
              <a:rPr lang="en-US" sz="3500" dirty="0" err="1"/>
              <a:t>xung</a:t>
            </a:r>
            <a:r>
              <a:rPr lang="en-US" sz="3500" dirty="0"/>
              <a:t> </a:t>
            </a:r>
            <a:r>
              <a:rPr lang="en-US" sz="3500" dirty="0" err="1"/>
              <a:t>quanh</a:t>
            </a:r>
            <a:endParaRPr lang="en-US" sz="3500" dirty="0"/>
          </a:p>
          <a:p>
            <a:endParaRPr lang="en-US" sz="3500" dirty="0"/>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997678" y="1500188"/>
            <a:ext cx="6194322" cy="4100513"/>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6</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376680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p:txBody>
          <a:bodyPr>
            <a:normAutofit fontScale="90000"/>
          </a:bodyPr>
          <a:lstStyle/>
          <a:p>
            <a:r>
              <a:rPr lang="en-US" dirty="0"/>
              <a:t>TIẾP XÚC KỂ CẢ VỚI NGƯỜI THÂN</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5000" dirty="0"/>
              <a:t>MỐI ĐE DOẠ ĐÁNG SỢ</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398892" y="985837"/>
            <a:ext cx="6820584" cy="4543425"/>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7</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65693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p:txBody>
          <a:bodyPr>
            <a:normAutofit/>
          </a:bodyPr>
          <a:lstStyle/>
          <a:p>
            <a:pPr algn="ctr"/>
            <a:r>
              <a:rPr lang="en-US" dirty="0"/>
              <a:t>BẠN BỊ XÂM HẠI</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3000" dirty="0"/>
              <a:t>-KHÓ HOÀ NHẬP</a:t>
            </a:r>
          </a:p>
          <a:p>
            <a:pPr algn="ctr"/>
            <a:r>
              <a:rPr lang="en-US" sz="3000" dirty="0"/>
              <a:t>-BỊ XA LÁNH</a:t>
            </a:r>
          </a:p>
          <a:p>
            <a:pPr algn="ctr"/>
            <a:r>
              <a:rPr lang="en-US" sz="3000" dirty="0"/>
              <a:t>-KHÔNG TỰ TIN VÀ THOẢI MÁI KHI BẮT CHUYỆN VỚI NGƯỜI KHÁC</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437498" y="1457325"/>
            <a:ext cx="6754502" cy="4071937"/>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8</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22700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a:xfrm>
            <a:off x="426595" y="2043112"/>
            <a:ext cx="5243513" cy="609361"/>
          </a:xfrm>
        </p:spPr>
        <p:txBody>
          <a:bodyPr>
            <a:normAutofit fontScale="90000"/>
          </a:bodyPr>
          <a:lstStyle/>
          <a:p>
            <a:pPr algn="ctr"/>
            <a:r>
              <a:rPr lang="en-US" dirty="0"/>
              <a:t>MẤT AN TOÀN – XA LÁNH</a:t>
            </a:r>
          </a:p>
        </p:txBody>
      </p:sp>
      <p:sp>
        <p:nvSpPr>
          <p:cNvPr id="3" name="Text Placeholder 2">
            <a:extLst>
              <a:ext uri="{FF2B5EF4-FFF2-40B4-BE49-F238E27FC236}">
                <a16:creationId xmlns:a16="http://schemas.microsoft.com/office/drawing/2014/main" id="{E66139D5-668D-4A3D-B6B6-F71EC385C8FF}"/>
              </a:ext>
            </a:extLst>
          </p:cNvPr>
          <p:cNvSpPr>
            <a:spLocks noGrp="1"/>
          </p:cNvSpPr>
          <p:nvPr>
            <p:ph type="body" idx="1"/>
          </p:nvPr>
        </p:nvSpPr>
        <p:spPr/>
        <p:txBody>
          <a:bodyPr>
            <a:noAutofit/>
          </a:bodyPr>
          <a:lstStyle/>
          <a:p>
            <a:pPr algn="ctr"/>
            <a:r>
              <a:rPr lang="en-US" sz="3000" dirty="0"/>
              <a:t>-CÔ ĐƠN</a:t>
            </a:r>
          </a:p>
          <a:p>
            <a:pPr algn="ctr"/>
            <a:r>
              <a:rPr lang="en-US" sz="3000" dirty="0"/>
              <a:t>-XẤU HỔ VỀ BẢN THÂN </a:t>
            </a:r>
          </a:p>
          <a:p>
            <a:pPr algn="ctr"/>
            <a:r>
              <a:rPr lang="en-US" sz="3000" dirty="0"/>
              <a:t>- KHÔNG TÌM ĐƯỢC NIỀM VUI TRONG CUỘC SỐNG</a:t>
            </a:r>
          </a:p>
        </p:txBody>
      </p:sp>
      <p:pic>
        <p:nvPicPr>
          <p:cNvPr id="13" name="Picture Placeholder 12">
            <a:extLst>
              <a:ext uri="{FF2B5EF4-FFF2-40B4-BE49-F238E27FC236}">
                <a16:creationId xmlns:a16="http://schemas.microsoft.com/office/drawing/2014/main" id="{0B7AE772-6658-4E84-8EAA-F33DEF1CDE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757739" y="1457325"/>
            <a:ext cx="6114019" cy="4071937"/>
          </a:xfrm>
        </p:spPr>
      </p:pic>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pPr/>
              <a:t>9</a:t>
            </a:fld>
            <a:endParaRPr lang="en-US" dirty="0"/>
          </a:p>
        </p:txBody>
      </p:sp>
      <p:sp>
        <p:nvSpPr>
          <p:cNvPr id="5" name="Footer Placeholder 4">
            <a:extLst>
              <a:ext uri="{FF2B5EF4-FFF2-40B4-BE49-F238E27FC236}">
                <a16:creationId xmlns:a16="http://schemas.microsoft.com/office/drawing/2014/main" id="{FFFF8DFC-D37E-4FE9-81F0-77C68D469526}"/>
              </a:ext>
            </a:extLst>
          </p:cNvPr>
          <p:cNvSpPr>
            <a:spLocks noGrp="1"/>
          </p:cNvSpPr>
          <p:nvPr>
            <p:ph type="ftr" sz="quarter" idx="11"/>
          </p:nvPr>
        </p:nvSpPr>
        <p:spPr/>
        <p:txBody>
          <a:bodyPr/>
          <a:lstStyle/>
          <a:p>
            <a:r>
              <a:rPr lang="en-US" dirty="0"/>
              <a:t>ADD A FOOTER</a:t>
            </a:r>
          </a:p>
        </p:txBody>
      </p:sp>
      <p:sp>
        <p:nvSpPr>
          <p:cNvPr id="4" name="Date Placeholder 3">
            <a:extLst>
              <a:ext uri="{FF2B5EF4-FFF2-40B4-BE49-F238E27FC236}">
                <a16:creationId xmlns:a16="http://schemas.microsoft.com/office/drawing/2014/main" id="{0BA396AE-BE46-43FB-B4E7-224D2AF39F83}"/>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802243154"/>
      </p:ext>
    </p:extLst>
  </p:cSld>
  <p:clrMapOvr>
    <a:masterClrMapping/>
  </p:clrMapOvr>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6488565_Futuristic pitch deck_AAS_v4" id="{81C854B4-8588-4171-B50E-9B042741D072}" vid="{97BC3161-E59E-4E12-8009-433621174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6A944-A9F4-4295-9B5E-C397EB1318B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1743C61-8CA7-48FF-B2A3-6055DA854CF6}">
  <ds:schemaRefs>
    <ds:schemaRef ds:uri="http://schemas.microsoft.com/sharepoint/v3/contenttype/forms"/>
  </ds:schemaRefs>
</ds:datastoreItem>
</file>

<file path=customXml/itemProps3.xml><?xml version="1.0" encoding="utf-8"?>
<ds:datastoreItem xmlns:ds="http://schemas.openxmlformats.org/officeDocument/2006/customXml" ds:itemID="{472965D8-9C19-4E48-8421-5D6B21FC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0</TotalTime>
  <Words>1276</Words>
  <Application>Microsoft Office PowerPoint</Application>
  <PresentationFormat>Widescreen</PresentationFormat>
  <Paragraphs>161</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Gill Sans MT</vt:lpstr>
      <vt:lpstr>Segoe UI</vt:lpstr>
      <vt:lpstr>Segoe UI Light</vt:lpstr>
      <vt:lpstr>Segoe UI Semibold</vt:lpstr>
      <vt:lpstr>Tahoma</vt:lpstr>
      <vt:lpstr>Office Theme</vt:lpstr>
      <vt:lpstr>XÂM HẠI TRẺ EM Những điều cần biết</vt:lpstr>
      <vt:lpstr>TỔNG CỤC CẢNH SÁT VIỆT NAM</vt:lpstr>
      <vt:lpstr>THỦ PHẠM</vt:lpstr>
      <vt:lpstr>KHOA HỌC VỀ NÃO NGƯỜI</vt:lpstr>
      <vt:lpstr>HELP ME!</vt:lpstr>
      <vt:lpstr>DUY TRÌ  TRONG THỜI GIAN DÀI</vt:lpstr>
      <vt:lpstr>TIẾP XÚC KỂ CẢ VỚI NGƯỜI THÂN</vt:lpstr>
      <vt:lpstr>BẠN BỊ XÂM HẠI</vt:lpstr>
      <vt:lpstr>MẤT AN TOÀN – XA LÁNH</vt:lpstr>
      <vt:lpstr>RỐI LOẠN SỰ LIÊN KẾT GIỮA  HAI BÁN CẦU NÃO</vt:lpstr>
      <vt:lpstr>RỐI LOẠN SỰ LIÊN KẾT GIỮA  HAI BÁN CẦU NÃO</vt:lpstr>
      <vt:lpstr>RỐI LOẠN SỰ LIÊN KẾT GIỮA  HAI BÁN CẦU NÃO</vt:lpstr>
      <vt:lpstr>RỐI LOẠN SỰ LIÊN KẾT GIỮA  HAI BÁN CẦU NÃO</vt:lpstr>
      <vt:lpstr>KHÓ KHĂN &amp; THIỆT THÒI </vt:lpstr>
      <vt:lpstr>XÂM HẠI TRẺ EM</vt:lpstr>
      <vt:lpstr>1/ QUY TẮC 5 NGÓN TAY</vt:lpstr>
      <vt:lpstr>2/ 5 BÁO ĐỘNG</vt:lpstr>
      <vt:lpstr>3/ DẠY TRẺ PHẢN ỨNG KHI CÓ NGUY CƠ BỊ XÂM HẠI </vt:lpstr>
      <vt:lpstr>4/ DẠY TRẺ NÓI RA DỰ CẢM XẤU </vt:lpstr>
      <vt:lpstr>5/ DẠY TRẺ KHÔNG CẤT GIỮ BÍ MẬT MỘT MÌNH</vt:lpstr>
      <vt:lpstr>6/ TẬP DƯỢT XỬ LÝ CÁC TÌNH HUỐNG</vt:lpstr>
      <vt:lpstr>HOTLINE</vt:lpstr>
      <vt:lpstr>THỰC HÀNH CÁC TƯ THẾ TỰ VỆ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2019-09-23T16:25:25Z</dcterms:created>
  <dcterms:modified xsi:type="dcterms:W3CDTF">2023-10-25T14:04:16Z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